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32399288" cy="14400213"/>
  <p:notesSz cx="9944100" cy="6805613"/>
  <p:defaultTextStyle>
    <a:defPPr>
      <a:defRPr lang="en-US"/>
    </a:defPPr>
    <a:lvl1pPr marL="0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1pPr>
    <a:lvl2pPr marL="1122789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2pPr>
    <a:lvl3pPr marL="2245578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3pPr>
    <a:lvl4pPr marL="3368370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4pPr>
    <a:lvl5pPr marL="4491156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5pPr>
    <a:lvl6pPr marL="5613950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6pPr>
    <a:lvl7pPr marL="6736739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7pPr>
    <a:lvl8pPr marL="7859528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8pPr>
    <a:lvl9pPr marL="8982317" algn="l" defTabSz="2245578" rtl="0" eaLnBrk="1" latinLnBrk="0" hangingPunct="1">
      <a:defRPr sz="44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CB1B3F7-DA77-4E7D-B3E4-703BEABD6608}">
          <p14:sldIdLst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1" pos="6046" userDrawn="1">
          <p15:clr>
            <a:srgbClr val="A4A3A4"/>
          </p15:clr>
        </p15:guide>
        <p15:guide id="12" pos="3877" userDrawn="1">
          <p15:clr>
            <a:srgbClr val="A4A3A4"/>
          </p15:clr>
        </p15:guide>
        <p15:guide id="14" pos="12660" userDrawn="1">
          <p15:clr>
            <a:srgbClr val="A4A3A4"/>
          </p15:clr>
        </p15:guide>
        <p15:guide id="15" orient="horz" pos="915" userDrawn="1">
          <p15:clr>
            <a:srgbClr val="A4A3A4"/>
          </p15:clr>
        </p15:guide>
        <p15:guide id="16" pos="17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1F6FB"/>
    <a:srgbClr val="1774AD"/>
    <a:srgbClr val="0097A9"/>
    <a:srgbClr val="EB5C37"/>
    <a:srgbClr val="E58EBB"/>
    <a:srgbClr val="5B656E"/>
    <a:srgbClr val="17B0AD"/>
    <a:srgbClr val="7EBD5F"/>
    <a:srgbClr val="BF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0" autoAdjust="0"/>
    <p:restoredTop sz="86463" autoAdjust="0"/>
  </p:normalViewPr>
  <p:slideViewPr>
    <p:cSldViewPr snapToGrid="0" snapToObjects="1" showGuides="1">
      <p:cViewPr varScale="1">
        <p:scale>
          <a:sx n="47" d="100"/>
          <a:sy n="47" d="100"/>
        </p:scale>
        <p:origin x="360" y="584"/>
      </p:cViewPr>
      <p:guideLst>
        <p:guide pos="6046"/>
        <p:guide pos="3877"/>
        <p:guide pos="12660"/>
        <p:guide orient="horz" pos="915"/>
        <p:guide pos="17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 showGuides="1">
      <p:cViewPr varScale="1">
        <p:scale>
          <a:sx n="107" d="100"/>
          <a:sy n="107" d="100"/>
        </p:scale>
        <p:origin x="23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887CF-4514-4B5C-9B3C-CB2E890B60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5A69D7-C770-4971-8CB8-87C9DA0B77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A4C0B-5BC1-44D9-BF97-FB0E8FC27033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81350-C338-4BA2-9C34-DBE151721D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430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FA4AB-0CD6-4A1D-AC1C-E767110DA0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2450" y="646430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10F78-B56F-492B-9F6C-1DCD209B8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6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10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17502-9A00-BB4B-A6E6-4D4339910C16}" type="datetimeFigureOut">
              <a:rPr lang="en-US" smtClean="0"/>
              <a:t>1/27/24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9188" y="850900"/>
            <a:ext cx="516572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75201"/>
            <a:ext cx="7955279" cy="26797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4152"/>
            <a:ext cx="4309110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2"/>
            <a:ext cx="4309110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C9970-D69C-8248-AC79-C4472573E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1pPr>
    <a:lvl2pPr marL="1122789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2pPr>
    <a:lvl3pPr marL="2245578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3pPr>
    <a:lvl4pPr marL="3368370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4pPr>
    <a:lvl5pPr marL="4491156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5pPr>
    <a:lvl6pPr marL="5613950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6pPr>
    <a:lvl7pPr marL="6736739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7pPr>
    <a:lvl8pPr marL="7859528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8pPr>
    <a:lvl9pPr marL="8982317" algn="l" defTabSz="2245578" rtl="0" eaLnBrk="1" latinLnBrk="0" hangingPunct="1">
      <a:defRPr sz="29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4.sv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>
            <a:extLst>
              <a:ext uri="{FF2B5EF4-FFF2-40B4-BE49-F238E27FC236}">
                <a16:creationId xmlns:a16="http://schemas.microsoft.com/office/drawing/2014/main" id="{6970250E-AE41-54B0-DA60-78D53142B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8897" y="5214948"/>
            <a:ext cx="15730707" cy="4062651"/>
          </a:xfrm>
        </p:spPr>
        <p:txBody>
          <a:bodyPr lIns="0" tIns="0" bIns="0" anchor="ctr" anchorCtr="0">
            <a:spAutoFit/>
          </a:bodyPr>
          <a:lstStyle>
            <a:lvl1pPr>
              <a:lnSpc>
                <a:spcPct val="100000"/>
              </a:lnSpc>
              <a:defRPr sz="8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CLICK TO CHANGE SLIDE TITLE (MAKE SURE IT IS IN ALL CAPS)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3917C-4B39-7348-B973-99D3A630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7628C-A5EC-7641-A2EA-D8704F57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7D9B23F0-59FF-4F69-A030-CB1B83FF33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BA4119-5323-4E1F-A9A7-A1FAA1CBB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24854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bg>
      <p:bgPr>
        <a:solidFill>
          <a:srgbClr val="7B7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val 140">
            <a:extLst>
              <a:ext uri="{FF2B5EF4-FFF2-40B4-BE49-F238E27FC236}">
                <a16:creationId xmlns:a16="http://schemas.microsoft.com/office/drawing/2014/main" id="{F97A403A-8FCC-3D84-BCBD-C90FAA9A1B5F}"/>
              </a:ext>
            </a:extLst>
          </p:cNvPr>
          <p:cNvSpPr/>
          <p:nvPr userDrawn="1"/>
        </p:nvSpPr>
        <p:spPr>
          <a:xfrm>
            <a:off x="11339644" y="2340106"/>
            <a:ext cx="9720000" cy="9720000"/>
          </a:xfrm>
          <a:prstGeom prst="ellipse">
            <a:avLst/>
          </a:prstGeom>
          <a:solidFill>
            <a:schemeClr val="tx1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453259-B675-3A0C-7A89-F849145C3C10}"/>
              </a:ext>
            </a:extLst>
          </p:cNvPr>
          <p:cNvSpPr/>
          <p:nvPr userDrawn="1"/>
        </p:nvSpPr>
        <p:spPr>
          <a:xfrm>
            <a:off x="24282400" y="4071938"/>
            <a:ext cx="6256337" cy="6256337"/>
          </a:xfrm>
          <a:prstGeom prst="ellipse">
            <a:avLst/>
          </a:prstGeom>
          <a:solidFill>
            <a:schemeClr val="tx1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6C6039-693B-2CC1-FDA9-0621CED62E0A}"/>
              </a:ext>
            </a:extLst>
          </p:cNvPr>
          <p:cNvSpPr/>
          <p:nvPr userDrawn="1"/>
        </p:nvSpPr>
        <p:spPr>
          <a:xfrm>
            <a:off x="1862667" y="4071938"/>
            <a:ext cx="6256337" cy="6256337"/>
          </a:xfrm>
          <a:prstGeom prst="ellipse">
            <a:avLst/>
          </a:prstGeom>
          <a:solidFill>
            <a:schemeClr val="tx1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872761" y="6195155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ctr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97328B9-7E25-48FC-10F0-027A34AC0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5467" y="7638849"/>
            <a:ext cx="27048354" cy="1329595"/>
          </a:xfrm>
        </p:spPr>
        <p:txBody>
          <a:bodyPr tIns="0" rIns="0" bIns="0"/>
          <a:lstStyle>
            <a:lvl1pPr marL="0" indent="0" algn="ctr">
              <a:buNone/>
              <a:defRPr sz="6000" b="1"/>
            </a:lvl1pPr>
          </a:lstStyle>
          <a:p>
            <a:pPr lvl="0"/>
            <a:r>
              <a:rPr lang="en-US" dirty="0"/>
              <a:t>Divider slide subtitle (delete if not needed and </a:t>
            </a:r>
            <a:r>
              <a:rPr lang="en-US" dirty="0" err="1"/>
              <a:t>centre</a:t>
            </a:r>
            <a:r>
              <a:rPr lang="en-US" dirty="0"/>
              <a:t> main title vertically)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71EFA7-9B62-42EA-A84D-02E374C79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2399288" cy="14400213"/>
          </a:xfrm>
          <a:solidFill>
            <a:srgbClr val="DDE0E3"/>
          </a:solidFill>
        </p:spPr>
        <p:txBody>
          <a:bodyPr/>
          <a:lstStyle>
            <a:lvl1pPr marL="377935" indent="0">
              <a:lnSpc>
                <a:spcPct val="12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INSERTING A PHOTOGRAPH INTO THE BACKGROUND</a:t>
            </a:r>
            <a:br>
              <a:rPr lang="en-GB" dirty="0"/>
            </a:br>
            <a:r>
              <a:rPr lang="en-GB" dirty="0"/>
              <a:t>Right click on the edge of the grey area to select the picture placeholder. </a:t>
            </a:r>
            <a:br>
              <a:rPr lang="en-GB" dirty="0"/>
            </a:br>
            <a:r>
              <a:rPr lang="en-GB" dirty="0"/>
              <a:t>A drop down dialogue will appear. Select BRING TO FRONT. </a:t>
            </a:r>
            <a:br>
              <a:rPr lang="en-GB" dirty="0"/>
            </a:br>
            <a:r>
              <a:rPr lang="en-GB" dirty="0"/>
              <a:t>Click on the picture Icon in the middle of the screen to browse your PC to select a picture to insert. </a:t>
            </a:r>
            <a:br>
              <a:rPr lang="en-GB" dirty="0"/>
            </a:br>
            <a:r>
              <a:rPr lang="en-GB" dirty="0"/>
              <a:t>Double click on the file want you to insert and then right click on the edge of the picture and select SEND TO BACK.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4977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bg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6FF436-51E0-48AC-9FD5-ECEF1B975B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56679" y="12344120"/>
            <a:ext cx="20224243" cy="876863"/>
          </a:xfrm>
        </p:spPr>
        <p:txBody>
          <a:bodyPr tIns="0" rIns="0" bIns="0" anchor="b" anchorCtr="0"/>
          <a:lstStyle>
            <a:lvl1pPr marL="0" indent="0">
              <a:buNone/>
              <a:defRPr sz="2940" b="1" i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For Investment Professionals only (14pt Calibri Bold in Teal or White – Multiple 0.9 line spacing with 10 point space before)</a:t>
            </a:r>
          </a:p>
        </p:txBody>
      </p:sp>
    </p:spTree>
    <p:extLst>
      <p:ext uri="{BB962C8B-B14F-4D97-AF65-F5344CB8AC3E}">
        <p14:creationId xmlns:p14="http://schemas.microsoft.com/office/powerpoint/2010/main" val="379090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lac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3DF094A5-5AB8-4691-B577-0086A42ADD4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2399288" cy="14400213"/>
          </a:xfrm>
          <a:solidFill>
            <a:srgbClr val="DDE0E3"/>
          </a:solidFill>
        </p:spPr>
        <p:txBody>
          <a:bodyPr/>
          <a:lstStyle>
            <a:lvl1pPr marL="377935" indent="0">
              <a:lnSpc>
                <a:spcPct val="12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INSERTING A PHOTOGRAPH INTO THE BACKGROUND</a:t>
            </a:r>
            <a:br>
              <a:rPr lang="en-GB" dirty="0"/>
            </a:br>
            <a:r>
              <a:rPr lang="en-GB" dirty="0"/>
              <a:t>Right click on the edge of the grey area to select the picture placeholder. </a:t>
            </a:r>
            <a:br>
              <a:rPr lang="en-GB" dirty="0"/>
            </a:br>
            <a:r>
              <a:rPr lang="en-GB" dirty="0"/>
              <a:t>A drop down dialogue will appear. Select BRING TO FRONT. </a:t>
            </a:r>
            <a:br>
              <a:rPr lang="en-GB" dirty="0"/>
            </a:br>
            <a:r>
              <a:rPr lang="en-GB" dirty="0"/>
              <a:t>Click on the picture Icon in the middle of the screen to browse your PC to select a picture to insert. </a:t>
            </a:r>
            <a:br>
              <a:rPr lang="en-GB" dirty="0"/>
            </a:br>
            <a:r>
              <a:rPr lang="en-GB" dirty="0"/>
              <a:t>Double click on the file you want to insert and then right click on the edge of the picture and select SEND TO BACK.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8705" y="5744970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Picture placement slide message</a:t>
            </a:r>
          </a:p>
        </p:txBody>
      </p:sp>
    </p:spTree>
    <p:extLst>
      <p:ext uri="{BB962C8B-B14F-4D97-AF65-F5344CB8AC3E}">
        <p14:creationId xmlns:p14="http://schemas.microsoft.com/office/powerpoint/2010/main" val="400300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_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A5FEBD4-7B70-4DAD-9FCC-176F7BBD6C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CAB7F84-9DFB-4370-85C9-B20F445007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6672" y="2587054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/>
              <a:defRPr/>
            </a:lvl1pPr>
            <a:lvl2pPr marL="943291" indent="-377935">
              <a:buClr>
                <a:schemeClr val="tx2"/>
              </a:buClr>
              <a:defRPr/>
            </a:lvl2pPr>
            <a:lvl3pPr marL="1322775">
              <a:buClr>
                <a:schemeClr val="tx2"/>
              </a:buClr>
              <a:defRPr sz="2940"/>
            </a:lvl3pPr>
          </a:lstStyle>
          <a:p>
            <a:pPr lvl="0"/>
            <a:r>
              <a:rPr lang="en-US" noProof="0" dirty="0"/>
              <a:t>First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1F94FDE5-8E44-48FD-BD23-08D4C03484F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56672" y="4708204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2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Second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722DDBA6-6641-4C5A-AD54-168BC36EA6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56672" y="6829355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3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Third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89E75B39-D281-40DD-A140-DD706DCDA33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6672" y="8950505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4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Fourth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FD4FD174-BBF9-4459-819A-7B5112F8EA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6672" y="11071656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5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Fifth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3B57FB52-2F21-4AE8-B084-C491C45ED15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531227" y="2587054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6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Sixth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A19853FC-0CDB-4BB7-A510-57477AE052F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531227" y="4708204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7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Seventh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1580269D-0DEE-4571-BF89-D116130C8D3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531227" y="6829355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8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Eight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BAFD3037-F392-43BB-B95C-086B92CDCF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531227" y="8950505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9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Ninth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FDB0E9DB-0DEA-4252-B22D-D8C1611C91D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531227" y="11071656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10"/>
              <a:defRPr/>
            </a:lvl1pPr>
            <a:lvl2pPr marL="944839" indent="-377935">
              <a:buFont typeface="Arial" panose="020B0604020202020204" pitchFamily="34" charset="0"/>
              <a:buChar char="•"/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Delete section title boxes not needed</a:t>
            </a:r>
          </a:p>
          <a:p>
            <a:pPr lvl="1"/>
            <a:endParaRPr lang="en-US" noProof="0" dirty="0"/>
          </a:p>
          <a:p>
            <a:pPr lvl="2"/>
            <a:endParaRPr lang="en-US" noProof="0" dirty="0"/>
          </a:p>
          <a:p>
            <a:pPr lvl="2"/>
            <a:endParaRPr lang="en-US" noProof="0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92C5C48-7DE3-4519-894E-3B5F040C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61" y="0"/>
            <a:ext cx="15009980" cy="748358"/>
          </a:xfrm>
        </p:spPr>
        <p:txBody>
          <a:bodyPr/>
          <a:lstStyle/>
          <a:p>
            <a:r>
              <a:rPr lang="en-GB" dirty="0"/>
              <a:t>Insert Footer Text here if required</a:t>
            </a:r>
            <a:endParaRPr lang="en-US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541616CC-6C13-4F10-91CB-4346AB53E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0" y="5"/>
            <a:ext cx="4633088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367555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75" y="2585236"/>
            <a:ext cx="30484982" cy="10314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DCC4-1401-574B-A0FD-9B3028D6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627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3" y="13856169"/>
            <a:ext cx="25371005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397A151-7FEF-448A-8A36-83583A4E7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730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75" y="1102593"/>
            <a:ext cx="30484982" cy="11797600"/>
          </a:xfrm>
        </p:spPr>
        <p:txBody>
          <a:bodyPr/>
          <a:lstStyle>
            <a:lvl1pPr marL="0" indent="0">
              <a:buNone/>
              <a:defRPr sz="2520" b="1">
                <a:solidFill>
                  <a:schemeClr val="bg1"/>
                </a:solidFill>
              </a:defRPr>
            </a:lvl1pPr>
            <a:lvl2pPr marL="0" indent="0">
              <a:spcBef>
                <a:spcPts val="2100"/>
              </a:spcBef>
              <a:buNone/>
              <a:defRPr sz="2520">
                <a:solidFill>
                  <a:schemeClr val="bg1"/>
                </a:solidFill>
              </a:defRPr>
            </a:lvl2pPr>
            <a:lvl3pPr marL="0">
              <a:defRPr sz="2100">
                <a:solidFill>
                  <a:schemeClr val="bg1"/>
                </a:solidFill>
              </a:defRPr>
            </a:lvl3pPr>
            <a:lvl4pPr marL="755871" indent="-379982">
              <a:defRPr>
                <a:solidFill>
                  <a:schemeClr val="bg1"/>
                </a:solidFill>
              </a:defRPr>
            </a:lvl4pPr>
            <a:lvl5pPr marL="1133806" indent="-377935">
              <a:spcBef>
                <a:spcPts val="1470"/>
              </a:spcBef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DCC4-1401-574B-A0FD-9B3028D6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3" y="13856169"/>
            <a:ext cx="25371005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397A151-7FEF-448A-8A36-83583A4E7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44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75" y="3641177"/>
            <a:ext cx="30484982" cy="925901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DCC4-1401-574B-A0FD-9B3028D6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Footer Text here if required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485F0C-262B-514B-A388-FC971EB0CB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6675" y="2582894"/>
            <a:ext cx="30484982" cy="9071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AD6D496-D859-48A2-BC86-85DD118ABB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B64B5A8-9F79-4E49-9A2A-2AF63B9C2B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577FC4-C070-4864-B364-59B300F8C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65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3581-EE46-1C46-AC79-09987CF3C1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DE0C0-F9F3-3B4C-BD99-DC2773D3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Footer Text here if required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03CC1-BAA6-3043-98F9-B41F6C0F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50499D5-5F8E-4410-A828-2D55B24074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8161D5D-AA44-4886-A159-A80E62CE45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45F15C5-5A06-46AB-8DF3-3F11B73E2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133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3917C-4B39-7348-B973-99D3A630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7628C-A5EC-7641-A2EA-D8704F57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7D9B23F0-59FF-4F69-A030-CB1B83FF33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BA4119-5323-4E1F-A9A7-A1FAA1CBB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964299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9133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2585236"/>
            <a:ext cx="15010947" cy="1031495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6045" y="2585236"/>
            <a:ext cx="14925607" cy="1031495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87FFF35-EEE9-40B7-88CD-480110846D2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6822227" y="5"/>
            <a:ext cx="4623587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59626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4834" y="-176652"/>
            <a:ext cx="30484977" cy="1058283"/>
          </a:xfr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176" y="3568390"/>
            <a:ext cx="27387396" cy="93318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DCC4-1401-574B-A0FD-9B3028D6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774010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3" y="13856169"/>
            <a:ext cx="25371005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397A151-7FEF-448A-8A36-83583A4E7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438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&amp;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3641177"/>
            <a:ext cx="15010947" cy="925901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6045" y="3641177"/>
            <a:ext cx="14925607" cy="925901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DAC6F2-8A9C-0648-95F9-AB4A7A7496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7643" y="2582894"/>
            <a:ext cx="15009983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844F85-D0E5-564A-AD0F-46B0A55874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16052" y="2582894"/>
            <a:ext cx="14925609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3790386-6418-4B23-8FAA-A6C8E5364C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46A85A8-9C28-4019-83A7-88BD43556A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DDBF8A0-1AC9-48BA-867B-744DA4DF02A4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98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2585236"/>
            <a:ext cx="15010947" cy="10314956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6045" y="2585236"/>
            <a:ext cx="14925607" cy="10314956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D937E6D-BC0D-4836-B866-D6803A5E1A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D97334F-A944-4126-91EA-9A6BB3BEA4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E784C57-9AE9-4FE1-9D13-83252DF212D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6825080" y="5"/>
            <a:ext cx="4670052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42972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3645151"/>
            <a:ext cx="15010947" cy="9255043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DAC6F2-8A9C-0648-95F9-AB4A7A7496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7643" y="2586864"/>
            <a:ext cx="15009983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16516049" y="2586862"/>
            <a:ext cx="14925609" cy="10318263"/>
          </a:xfrm>
        </p:spPr>
        <p:txBody>
          <a:bodyPr/>
          <a:lstStyle/>
          <a:p>
            <a:r>
              <a:rPr lang="en-GB" noProof="0"/>
              <a:t>Click icon to add chart</a:t>
            </a:r>
            <a:endParaRPr lang="en-GB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E6D1347-7896-4877-8476-CF370ED47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774105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6045" y="2585233"/>
            <a:ext cx="14925607" cy="10318263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  <a:endParaRPr lang="en-GB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3658325"/>
            <a:ext cx="15010947" cy="924186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7643" y="2585235"/>
            <a:ext cx="15009983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CAE7E41-6D9C-4CF4-AF6B-22F9F2BC4A63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0496893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Keypoint &amp; Gre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6045" y="2588278"/>
            <a:ext cx="14925607" cy="10318263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56672" y="3678265"/>
            <a:ext cx="15010947" cy="1360650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6678" y="2588280"/>
            <a:ext cx="15009983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56672" y="6299064"/>
            <a:ext cx="15010947" cy="1360650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56678" y="5216302"/>
            <a:ext cx="15009983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956672" y="8919863"/>
            <a:ext cx="15010947" cy="1360650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6678" y="7844324"/>
            <a:ext cx="15009983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956672" y="11540660"/>
            <a:ext cx="15010947" cy="1360650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6678" y="10472348"/>
            <a:ext cx="15009983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B4CC3814-D3AB-40B6-A189-2C666B20B2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A67B600-A102-4C68-9F6A-21CE571624BA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090565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30484018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815"/>
            <a:ext cx="30484018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7740114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674776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2" y="3635306"/>
            <a:ext cx="30488389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2" y="9271799"/>
            <a:ext cx="30481857" cy="362839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38676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0977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70" y="2586864"/>
            <a:ext cx="3048186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3047533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303160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eft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0043"/>
            <a:ext cx="14582802" cy="1031515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0038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036"/>
            <a:ext cx="0" cy="1031015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409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eft 2 Righ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3633480"/>
            <a:ext cx="14582802" cy="926671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63348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9265953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0" y="5"/>
            <a:ext cx="461630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5037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5037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8215857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964776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5233"/>
            <a:ext cx="14582802" cy="1031826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59799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750317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78A9E6D-CEED-C614-E66A-72E1A9D4147D}"/>
              </a:ext>
            </a:extLst>
          </p:cNvPr>
          <p:cNvSpPr/>
          <p:nvPr userDrawn="1"/>
        </p:nvSpPr>
        <p:spPr>
          <a:xfrm>
            <a:off x="-2189607" y="2208921"/>
            <a:ext cx="7355540" cy="7355540"/>
          </a:xfrm>
          <a:prstGeom prst="ellipse">
            <a:avLst/>
          </a:prstGeom>
          <a:solidFill>
            <a:srgbClr val="7B76B6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2D074A-A256-97B6-C6D9-D979DE981086}"/>
              </a:ext>
            </a:extLst>
          </p:cNvPr>
          <p:cNvSpPr/>
          <p:nvPr userDrawn="1"/>
        </p:nvSpPr>
        <p:spPr>
          <a:xfrm>
            <a:off x="6635909" y="5311281"/>
            <a:ext cx="1319726" cy="1319726"/>
          </a:xfrm>
          <a:prstGeom prst="ellipse">
            <a:avLst/>
          </a:prstGeom>
          <a:solidFill>
            <a:srgbClr val="E98276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A7C155-1EB6-05E2-F8B6-7215CE11C55A}"/>
              </a:ext>
            </a:extLst>
          </p:cNvPr>
          <p:cNvSpPr/>
          <p:nvPr userDrawn="1"/>
        </p:nvSpPr>
        <p:spPr>
          <a:xfrm>
            <a:off x="8805213" y="4904303"/>
            <a:ext cx="2930442" cy="2930442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26A19D-CA27-08BB-1973-CA1D2CAA411F}"/>
              </a:ext>
            </a:extLst>
          </p:cNvPr>
          <p:cNvSpPr/>
          <p:nvPr userDrawn="1"/>
        </p:nvSpPr>
        <p:spPr>
          <a:xfrm>
            <a:off x="4848082" y="7543594"/>
            <a:ext cx="4274982" cy="4274982"/>
          </a:xfrm>
          <a:prstGeom prst="ellipse">
            <a:avLst/>
          </a:prstGeom>
          <a:solidFill>
            <a:srgbClr val="7EBD5F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2762344" y="6535309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DIVIDER TITLE (CAPS)</a:t>
            </a:r>
          </a:p>
        </p:txBody>
      </p:sp>
      <p:sp>
        <p:nvSpPr>
          <p:cNvPr id="12" name="Text Placeholder 145">
            <a:extLst>
              <a:ext uri="{FF2B5EF4-FFF2-40B4-BE49-F238E27FC236}">
                <a16:creationId xmlns:a16="http://schemas.microsoft.com/office/drawing/2014/main" id="{A313CD07-89CF-AE58-3DD7-B14C80126C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62345" y="8282316"/>
            <a:ext cx="16653765" cy="1640618"/>
          </a:xfrm>
        </p:spPr>
        <p:txBody>
          <a:bodyPr tIns="0" rIns="0" bIns="0"/>
          <a:lstStyle>
            <a:lvl1pPr marL="0" indent="0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needed)</a:t>
            </a:r>
          </a:p>
        </p:txBody>
      </p:sp>
    </p:spTree>
    <p:extLst>
      <p:ext uri="{BB962C8B-B14F-4D97-AF65-F5344CB8AC3E}">
        <p14:creationId xmlns:p14="http://schemas.microsoft.com/office/powerpoint/2010/main" val="803214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1 Righ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3635141"/>
            <a:ext cx="14582802" cy="363163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635143"/>
            <a:ext cx="14582802" cy="9265048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9266798"/>
            <a:ext cx="14582802" cy="363163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6696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62052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6700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6700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550266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op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30484018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519939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op 2 Bottom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2" y="3635141"/>
            <a:ext cx="30484982" cy="363163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926680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926680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1" y="5"/>
            <a:ext cx="461613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70" y="2586700"/>
            <a:ext cx="3048186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8216703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292641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op 1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784"/>
            <a:ext cx="30484018" cy="468341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7740114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851935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op 1 Bottom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363197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63197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2" y="9268465"/>
            <a:ext cx="30481857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0977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528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3528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8368"/>
            <a:ext cx="3047533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380073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rds Top 1/3 rd Botto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3"/>
            <a:ext cx="30484018" cy="5949064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9483475"/>
            <a:ext cx="14582802" cy="341998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9483475"/>
            <a:ext cx="14582802" cy="341998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A9D6BF-1359-4C9B-B044-B2C48BB0536E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9014271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92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rds Top 1/3 rd Bottom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2" y="3635140"/>
            <a:ext cx="30484982" cy="489162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10546824"/>
            <a:ext cx="14582802" cy="235337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10546824"/>
            <a:ext cx="14582802" cy="2353372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1" y="5"/>
            <a:ext cx="461613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70" y="2586700"/>
            <a:ext cx="3048186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9496722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9496722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BFD90A-EBBB-4CC4-8C84-F8FA49A2299B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9014271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58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rd Top 2/3 rds Botto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4"/>
            <a:ext cx="14582802" cy="3401564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5234"/>
            <a:ext cx="14582802" cy="3401564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6930534"/>
            <a:ext cx="30484018" cy="596965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5E8724-5F30-4915-AD19-8B66BAF5625C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6454376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436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rd Top 2/3 rds Bottom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3631975"/>
            <a:ext cx="14582802" cy="234879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631975"/>
            <a:ext cx="14582802" cy="234879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2" y="7986632"/>
            <a:ext cx="30481857" cy="4913559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0977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528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3528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6936535"/>
            <a:ext cx="3047533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4430C3-B1A9-4269-9205-4D9BDED25F63}"/>
              </a:ext>
            </a:extLst>
          </p:cNvPr>
          <p:cNvCxnSpPr>
            <a:cxnSpLocks/>
          </p:cNvCxnSpPr>
          <p:nvPr userDrawn="1"/>
        </p:nvCxnSpPr>
        <p:spPr>
          <a:xfrm flipH="1">
            <a:off x="956673" y="6454376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741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justable Content N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30484018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8469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668580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9439749" y="6087205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76C9CE-2035-D466-2C23-B015BB291C3E}"/>
              </a:ext>
            </a:extLst>
          </p:cNvPr>
          <p:cNvSpPr/>
          <p:nvPr userDrawn="1"/>
        </p:nvSpPr>
        <p:spPr>
          <a:xfrm>
            <a:off x="8570706" y="-1625600"/>
            <a:ext cx="4089400" cy="4089400"/>
          </a:xfrm>
          <a:prstGeom prst="ellipse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A76824C-902E-F99D-FB93-A03899C18467}"/>
              </a:ext>
            </a:extLst>
          </p:cNvPr>
          <p:cNvSpPr/>
          <p:nvPr userDrawn="1"/>
        </p:nvSpPr>
        <p:spPr>
          <a:xfrm>
            <a:off x="8570706" y="11938000"/>
            <a:ext cx="4089400" cy="4089400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E4F9AD-61FD-83BE-F391-0231E6859428}"/>
              </a:ext>
            </a:extLst>
          </p:cNvPr>
          <p:cNvSpPr/>
          <p:nvPr userDrawn="1"/>
        </p:nvSpPr>
        <p:spPr>
          <a:xfrm>
            <a:off x="3770106" y="-1625600"/>
            <a:ext cx="4089400" cy="40894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30497A9-FF27-006D-F133-76B1CF9CC237}"/>
              </a:ext>
            </a:extLst>
          </p:cNvPr>
          <p:cNvSpPr/>
          <p:nvPr userDrawn="1"/>
        </p:nvSpPr>
        <p:spPr>
          <a:xfrm>
            <a:off x="3770106" y="2895600"/>
            <a:ext cx="4089400" cy="4089400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292703-35DC-2D43-C238-FA4BF4E560F9}"/>
              </a:ext>
            </a:extLst>
          </p:cNvPr>
          <p:cNvSpPr/>
          <p:nvPr userDrawn="1"/>
        </p:nvSpPr>
        <p:spPr>
          <a:xfrm>
            <a:off x="3770106" y="7416800"/>
            <a:ext cx="4089400" cy="4089400"/>
          </a:xfrm>
          <a:prstGeom prst="ellipse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4A1770-5CA5-C8AA-591F-46AD069CD58D}"/>
              </a:ext>
            </a:extLst>
          </p:cNvPr>
          <p:cNvSpPr/>
          <p:nvPr userDrawn="1"/>
        </p:nvSpPr>
        <p:spPr>
          <a:xfrm>
            <a:off x="3770106" y="11938000"/>
            <a:ext cx="4089400" cy="4089400"/>
          </a:xfrm>
          <a:prstGeom prst="ellipse">
            <a:avLst/>
          </a:prstGeom>
          <a:solidFill>
            <a:srgbClr val="17B0AD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3E9488-62AE-5198-B606-07F602B4AC4C}"/>
              </a:ext>
            </a:extLst>
          </p:cNvPr>
          <p:cNvSpPr/>
          <p:nvPr userDrawn="1"/>
        </p:nvSpPr>
        <p:spPr>
          <a:xfrm>
            <a:off x="-1030494" y="2895600"/>
            <a:ext cx="4089400" cy="4089400"/>
          </a:xfrm>
          <a:prstGeom prst="ellipse">
            <a:avLst/>
          </a:prstGeom>
          <a:solidFill>
            <a:srgbClr val="FFB81C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B1ABAF-3DA4-196F-25A6-F15D8CE76F3E}"/>
              </a:ext>
            </a:extLst>
          </p:cNvPr>
          <p:cNvSpPr/>
          <p:nvPr userDrawn="1"/>
        </p:nvSpPr>
        <p:spPr>
          <a:xfrm>
            <a:off x="-1030494" y="7416800"/>
            <a:ext cx="4089400" cy="4089400"/>
          </a:xfrm>
          <a:prstGeom prst="ellipse">
            <a:avLst/>
          </a:prstGeom>
          <a:solidFill>
            <a:srgbClr val="E58EBB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A22FBD-0248-FDE9-9EBF-0A8756A7C6AE}"/>
              </a:ext>
            </a:extLst>
          </p:cNvPr>
          <p:cNvSpPr/>
          <p:nvPr userDrawn="1"/>
        </p:nvSpPr>
        <p:spPr>
          <a:xfrm>
            <a:off x="-1030494" y="11938000"/>
            <a:ext cx="4089400" cy="4089400"/>
          </a:xfrm>
          <a:prstGeom prst="ellipse">
            <a:avLst/>
          </a:prstGeom>
          <a:solidFill>
            <a:srgbClr val="EB5C37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45">
            <a:extLst>
              <a:ext uri="{FF2B5EF4-FFF2-40B4-BE49-F238E27FC236}">
                <a16:creationId xmlns:a16="http://schemas.microsoft.com/office/drawing/2014/main" id="{8837F193-B8A0-1F59-54B6-F310DA8306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39749" y="7812730"/>
            <a:ext cx="20599984" cy="1640618"/>
          </a:xfrm>
        </p:spPr>
        <p:txBody>
          <a:bodyPr tIns="0" rIns="0" bIns="0"/>
          <a:lstStyle>
            <a:lvl1pPr marL="0" indent="0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 and </a:t>
            </a:r>
            <a:r>
              <a:rPr lang="en-US" dirty="0" err="1"/>
              <a:t>centre</a:t>
            </a:r>
            <a:r>
              <a:rPr lang="en-US" dirty="0"/>
              <a:t> main title vertically)</a:t>
            </a:r>
          </a:p>
        </p:txBody>
      </p:sp>
    </p:spTree>
    <p:extLst>
      <p:ext uri="{BB962C8B-B14F-4D97-AF65-F5344CB8AC3E}">
        <p14:creationId xmlns:p14="http://schemas.microsoft.com/office/powerpoint/2010/main" val="39847487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4" y="2585236"/>
            <a:ext cx="9788247" cy="1031495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8659" y="2585236"/>
            <a:ext cx="9837909" cy="1031495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797AEE-A197-6A4B-98E2-E325EA7EB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688118" y="2585236"/>
            <a:ext cx="9753536" cy="10314956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718C48E-9443-46D0-9679-5073F54D20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224DD5F-CE3E-4484-932C-4A0D42C6CB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1809E14-E8CF-46D0-825F-53BC1E30B271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9220861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3633400"/>
            <a:ext cx="9796320" cy="926753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8659" y="3633400"/>
            <a:ext cx="9796320" cy="926753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797AEE-A197-6A4B-98E2-E325EA7EB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688119" y="3633400"/>
            <a:ext cx="9796320" cy="926753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25CADC-9B60-5E42-B1E1-43617EB553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6673" y="2585235"/>
            <a:ext cx="9795722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5C51E5-C313-EF40-95E2-D4DC748DB8E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318659" y="2585235"/>
            <a:ext cx="979632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77A7BB0-2EAD-2941-BC68-73D75770D4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688119" y="2585235"/>
            <a:ext cx="979632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84AE03A-F5D5-4923-AAE8-13C2A1607B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500720A-DD1E-4A42-9379-2ED122C7ED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290CE7E-16E4-46AF-81AE-8B048E31A1C5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801433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26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6675" y="4633787"/>
            <a:ext cx="9796320" cy="8262764"/>
          </a:xfrm>
        </p:spPr>
        <p:txBody>
          <a:bodyPr/>
          <a:lstStyle>
            <a:lvl1pPr marL="0" indent="0">
              <a:buNone/>
              <a:defRPr sz="2100"/>
            </a:lvl1pPr>
            <a:lvl2pPr marL="377935">
              <a:defRPr sz="2100"/>
            </a:lvl2pPr>
            <a:lvl3pPr marL="755871">
              <a:defRPr sz="2100"/>
            </a:lvl3pPr>
            <a:lvl4pPr marL="1133806">
              <a:defRPr sz="2100"/>
            </a:lvl4pPr>
            <a:lvl5pPr marL="1511743">
              <a:defRPr sz="21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8659" y="4633782"/>
            <a:ext cx="9854783" cy="8266411"/>
          </a:xfrm>
        </p:spPr>
        <p:txBody>
          <a:bodyPr/>
          <a:lstStyle>
            <a:lvl1pPr marL="0" indent="0">
              <a:buNone/>
              <a:defRPr sz="2100"/>
            </a:lvl1pPr>
            <a:lvl2pPr marL="377935">
              <a:defRPr sz="2100"/>
            </a:lvl2pPr>
            <a:lvl3pPr marL="755871">
              <a:defRPr sz="2100"/>
            </a:lvl3pPr>
            <a:lvl4pPr marL="1133806">
              <a:defRPr sz="2100"/>
            </a:lvl4pPr>
            <a:lvl5pPr marL="1511743">
              <a:defRPr sz="21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797AEE-A197-6A4B-98E2-E325EA7EB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681791" y="4633782"/>
            <a:ext cx="9761970" cy="8266411"/>
          </a:xfrm>
        </p:spPr>
        <p:txBody>
          <a:bodyPr/>
          <a:lstStyle>
            <a:lvl1pPr marL="0" indent="0">
              <a:buNone/>
              <a:defRPr sz="2100"/>
            </a:lvl1pPr>
            <a:lvl2pPr marL="377935">
              <a:defRPr sz="2100"/>
            </a:lvl2pPr>
            <a:lvl3pPr marL="755871">
              <a:defRPr sz="2100"/>
            </a:lvl3pPr>
            <a:lvl4pPr marL="1133806">
              <a:defRPr sz="2100"/>
            </a:lvl4pPr>
            <a:lvl5pPr marL="1511743">
              <a:defRPr sz="21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84AE03A-F5D5-4923-AAE8-13C2A1607B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500720A-DD1E-4A42-9379-2ED122C7ED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290CE7E-16E4-46AF-81AE-8B048E31A1C5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26825086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F9BF5E8-B0EC-40E7-AB73-4AFC14267BB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57636" y="2585327"/>
            <a:ext cx="1913344" cy="1889792"/>
          </a:xfrm>
        </p:spPr>
        <p:txBody>
          <a:bodyPr/>
          <a:lstStyle>
            <a:lvl1pPr marL="0" indent="0" algn="ctr">
              <a:buNone/>
              <a:defRPr sz="252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D2EDCEEA-4D25-41B2-B6DD-A501ADB2E1B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1318659" y="2585327"/>
            <a:ext cx="1913344" cy="1889792"/>
          </a:xfrm>
        </p:spPr>
        <p:txBody>
          <a:bodyPr/>
          <a:lstStyle>
            <a:lvl1pPr marL="0" indent="0" algn="ctr">
              <a:buNone/>
              <a:defRPr sz="252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AB0A1A80-46B5-4840-9EAE-A7EDCCF483A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1681791" y="2585327"/>
            <a:ext cx="1913344" cy="1889792"/>
          </a:xfrm>
        </p:spPr>
        <p:txBody>
          <a:bodyPr/>
          <a:lstStyle>
            <a:lvl1pPr marL="0" indent="0" algn="ctr">
              <a:buNone/>
              <a:defRPr sz="252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B3EA6BB-43A5-43A4-AEEA-0D55545313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37610" y="2422012"/>
            <a:ext cx="7407314" cy="2058437"/>
          </a:xfrm>
        </p:spPr>
        <p:txBody>
          <a:bodyPr/>
          <a:lstStyle>
            <a:lvl1pPr mar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lang="en-US" sz="336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630"/>
              </a:spcBef>
              <a:buNone/>
              <a:defRPr sz="3360">
                <a:solidFill>
                  <a:schemeClr val="tx2"/>
                </a:solidFill>
              </a:defRPr>
            </a:lvl2pPr>
            <a:lvl3pPr marL="757156" indent="0">
              <a:buNone/>
              <a:defRPr/>
            </a:lvl3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GB" dirty="0"/>
              <a:t>Insert post here</a:t>
            </a:r>
          </a:p>
          <a:p>
            <a:pPr lvl="1"/>
            <a:r>
              <a:rPr lang="en-GB" dirty="0"/>
              <a:t>(16pt Calibri)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A71935B-5F0B-4F80-9F85-26BA44020D6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766131" y="2422012"/>
            <a:ext cx="7407314" cy="2058437"/>
          </a:xfrm>
        </p:spPr>
        <p:txBody>
          <a:bodyPr/>
          <a:lstStyle>
            <a:lvl1pPr mar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lang="en-US" sz="336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630"/>
              </a:spcBef>
              <a:buNone/>
              <a:defRPr sz="3360">
                <a:solidFill>
                  <a:schemeClr val="tx2"/>
                </a:solidFill>
              </a:defRPr>
            </a:lvl2pPr>
            <a:lvl3pPr marL="757156" indent="0">
              <a:buNone/>
              <a:defRPr/>
            </a:lvl3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GB" dirty="0"/>
              <a:t>Insert post here</a:t>
            </a:r>
          </a:p>
          <a:p>
            <a:pPr lvl="1"/>
            <a:r>
              <a:rPr lang="en-GB" dirty="0"/>
              <a:t>(16pt Calibri)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73DA40E0-F063-4E10-A27F-CAF01DBF3BF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030123" y="2422012"/>
            <a:ext cx="7407314" cy="2058437"/>
          </a:xfrm>
        </p:spPr>
        <p:txBody>
          <a:bodyPr/>
          <a:lstStyle>
            <a:lvl1pPr mar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lang="en-US" sz="336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630"/>
              </a:spcBef>
              <a:buNone/>
              <a:defRPr sz="3360">
                <a:solidFill>
                  <a:schemeClr val="tx2"/>
                </a:solidFill>
              </a:defRPr>
            </a:lvl2pPr>
            <a:lvl3pPr marL="757156" indent="0">
              <a:buNone/>
              <a:defRPr/>
            </a:lvl3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GB" dirty="0"/>
              <a:t>Insert post here</a:t>
            </a:r>
          </a:p>
          <a:p>
            <a:pPr lvl="1"/>
            <a:r>
              <a:rPr lang="en-GB" dirty="0"/>
              <a:t>(16pt Calibri)</a:t>
            </a:r>
          </a:p>
        </p:txBody>
      </p:sp>
    </p:spTree>
    <p:extLst>
      <p:ext uri="{BB962C8B-B14F-4D97-AF65-F5344CB8AC3E}">
        <p14:creationId xmlns:p14="http://schemas.microsoft.com/office/powerpoint/2010/main" val="13404960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37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669512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6673" y="3631642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631642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B01D762-1368-9A4C-B7A7-3A554D88965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6673" y="926680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9266800"/>
            <a:ext cx="14582802" cy="362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62052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200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3200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8216703"/>
            <a:ext cx="14579680" cy="91001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6517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1 Large Pic 1 Content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258670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3"/>
            <a:ext cx="14579680" cy="10318263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56D3-ABC1-4A59-A28D-F9E7C5C589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858847" y="8216815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>
                <a:solidFill>
                  <a:schemeClr val="tx1"/>
                </a:solidFill>
              </a:defRPr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457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1 Pic 2 Content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6C747E35-F1D4-4B8F-949C-46AFC5C389A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6858849" y="2586703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>
                <a:solidFill>
                  <a:schemeClr val="tx1"/>
                </a:solidFill>
              </a:defRPr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56673" y="821681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DAB835-5816-49CC-928D-7CED227A8FD4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6858844" y="8216815"/>
            <a:ext cx="14579680" cy="4686683"/>
          </a:xfrm>
        </p:spPr>
        <p:txBody>
          <a:bodyPr/>
          <a:lstStyle>
            <a:lvl1pPr>
              <a:spcAft>
                <a:spcPts val="1260"/>
              </a:spcAft>
              <a:defRPr sz="2940" b="1"/>
            </a:lvl1pPr>
            <a:lvl2pPr>
              <a:spcBef>
                <a:spcPts val="0"/>
              </a:spcBef>
              <a:spcAft>
                <a:spcPts val="1260"/>
              </a:spcAft>
              <a:defRPr sz="2520"/>
            </a:lvl2pPr>
            <a:lvl3pPr>
              <a:spcBef>
                <a:spcPts val="0"/>
              </a:spcBef>
              <a:spcAft>
                <a:spcPts val="1260"/>
              </a:spcAft>
              <a:defRPr/>
            </a:lvl3pPr>
            <a:lvl4pPr>
              <a:spcBef>
                <a:spcPts val="0"/>
              </a:spcBef>
              <a:spcAft>
                <a:spcPts val="1260"/>
              </a:spcAft>
              <a:defRPr sz="2520"/>
            </a:lvl4pPr>
            <a:lvl5pPr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286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2 Pic 2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258523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8216777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8A5CD86-FDAB-4944-9BA6-9F147317469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672" y="8216815"/>
            <a:ext cx="14579680" cy="4686683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65622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2 Pic 1 Content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6858853" y="258670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8A5CD86-FDAB-4944-9BA6-9F147317469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672" y="8216815"/>
            <a:ext cx="14579680" cy="4686683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56D3-ABC1-4A59-A28D-F9E7C5C589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858847" y="8216815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>
                <a:solidFill>
                  <a:schemeClr val="tx1"/>
                </a:solidFill>
              </a:defRPr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554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1 Pic 1 Content 1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D5A1F4-2C8C-8A4F-BBD9-4188EF0AFCA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56673" y="8216815"/>
            <a:ext cx="14582802" cy="468668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/>
              <a:t>Click to add content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56D3-ABC1-4A59-A28D-F9E7C5C589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858847" y="2586705"/>
            <a:ext cx="14579680" cy="1031826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>
                <a:solidFill>
                  <a:schemeClr val="tx1"/>
                </a:solidFill>
              </a:defRPr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427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B38F25C-07F5-4D7F-2357-257B054D1EC2}"/>
              </a:ext>
            </a:extLst>
          </p:cNvPr>
          <p:cNvGrpSpPr/>
          <p:nvPr userDrawn="1"/>
        </p:nvGrpSpPr>
        <p:grpSpPr>
          <a:xfrm>
            <a:off x="0" y="-4409894"/>
            <a:ext cx="32399288" cy="23220000"/>
            <a:chOff x="0" y="-4409894"/>
            <a:chExt cx="32399288" cy="23220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E9EC93-BDF5-09C6-1482-F15C8BB71C27}"/>
                </a:ext>
              </a:extLst>
            </p:cNvPr>
            <p:cNvGrpSpPr/>
            <p:nvPr/>
          </p:nvGrpSpPr>
          <p:grpSpPr>
            <a:xfrm>
              <a:off x="0" y="-1"/>
              <a:ext cx="7002049" cy="14392405"/>
              <a:chOff x="-37579" y="-1"/>
              <a:chExt cx="7002049" cy="14392405"/>
            </a:xfrm>
            <a:solidFill>
              <a:schemeClr val="accent3"/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41F90D25-7056-7377-96D8-F2AD757A62A3}"/>
                  </a:ext>
                </a:extLst>
              </p:cNvPr>
              <p:cNvSpPr/>
              <p:nvPr/>
            </p:nvSpPr>
            <p:spPr>
              <a:xfrm>
                <a:off x="-37579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1729847-3294-7A99-C64E-096FD06909FD}"/>
                  </a:ext>
                </a:extLst>
              </p:cNvPr>
              <p:cNvSpPr/>
              <p:nvPr/>
            </p:nvSpPr>
            <p:spPr>
              <a:xfrm>
                <a:off x="1766169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3E5F146-C822-A50B-4248-DB32C3CEF617}"/>
                  </a:ext>
                </a:extLst>
              </p:cNvPr>
              <p:cNvSpPr/>
              <p:nvPr/>
            </p:nvSpPr>
            <p:spPr>
              <a:xfrm>
                <a:off x="3569917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ACD2F81-9258-F92A-6F72-6F33D79BCC04}"/>
                  </a:ext>
                </a:extLst>
              </p:cNvPr>
              <p:cNvSpPr/>
              <p:nvPr/>
            </p:nvSpPr>
            <p:spPr>
              <a:xfrm>
                <a:off x="5373665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3DC47CD-6280-3E1B-AD9E-7B66130A14C7}"/>
                  </a:ext>
                </a:extLst>
              </p:cNvPr>
              <p:cNvSpPr/>
              <p:nvPr/>
            </p:nvSpPr>
            <p:spPr>
              <a:xfrm>
                <a:off x="-37579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BFC226B-F78C-9ABF-15F1-E4E3BE7AC0AF}"/>
                  </a:ext>
                </a:extLst>
              </p:cNvPr>
              <p:cNvSpPr/>
              <p:nvPr/>
            </p:nvSpPr>
            <p:spPr>
              <a:xfrm>
                <a:off x="1766169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1568C1C-73E4-801C-77F0-CDC73577AC38}"/>
                  </a:ext>
                </a:extLst>
              </p:cNvPr>
              <p:cNvSpPr/>
              <p:nvPr/>
            </p:nvSpPr>
            <p:spPr>
              <a:xfrm>
                <a:off x="3569917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04A41E0D-96E1-EC9E-1AD3-200B95A0AD5F}"/>
                  </a:ext>
                </a:extLst>
              </p:cNvPr>
              <p:cNvSpPr/>
              <p:nvPr/>
            </p:nvSpPr>
            <p:spPr>
              <a:xfrm>
                <a:off x="5373665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40BA68D-E4B4-F5B3-3962-ACCFB0BC85F7}"/>
                  </a:ext>
                </a:extLst>
              </p:cNvPr>
              <p:cNvSpPr/>
              <p:nvPr/>
            </p:nvSpPr>
            <p:spPr>
              <a:xfrm>
                <a:off x="-37579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A25680E-4C93-BBA1-4E2D-9C0F6D6BCF92}"/>
                  </a:ext>
                </a:extLst>
              </p:cNvPr>
              <p:cNvSpPr/>
              <p:nvPr/>
            </p:nvSpPr>
            <p:spPr>
              <a:xfrm>
                <a:off x="1766169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95EE782-BED9-B1A3-59F1-B78DED36EC68}"/>
                  </a:ext>
                </a:extLst>
              </p:cNvPr>
              <p:cNvSpPr/>
              <p:nvPr/>
            </p:nvSpPr>
            <p:spPr>
              <a:xfrm>
                <a:off x="3569917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DAA191B-B47F-426E-9FA3-1E5A7864BE79}"/>
                  </a:ext>
                </a:extLst>
              </p:cNvPr>
              <p:cNvSpPr/>
              <p:nvPr/>
            </p:nvSpPr>
            <p:spPr>
              <a:xfrm>
                <a:off x="5373665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D4A7D72-2EBF-FA04-DF24-66480EED7A91}"/>
                  </a:ext>
                </a:extLst>
              </p:cNvPr>
              <p:cNvSpPr/>
              <p:nvPr/>
            </p:nvSpPr>
            <p:spPr>
              <a:xfrm>
                <a:off x="-37579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2EC9DA1-EB2E-F835-F640-7064C26C19B7}"/>
                  </a:ext>
                </a:extLst>
              </p:cNvPr>
              <p:cNvSpPr/>
              <p:nvPr/>
            </p:nvSpPr>
            <p:spPr>
              <a:xfrm>
                <a:off x="1766169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4CC8225B-B248-9D2A-92F4-257D14671A0C}"/>
                  </a:ext>
                </a:extLst>
              </p:cNvPr>
              <p:cNvSpPr/>
              <p:nvPr/>
            </p:nvSpPr>
            <p:spPr>
              <a:xfrm>
                <a:off x="3569917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8C86389E-68C5-4F47-4FE1-1E632C4FDB47}"/>
                  </a:ext>
                </a:extLst>
              </p:cNvPr>
              <p:cNvSpPr/>
              <p:nvPr/>
            </p:nvSpPr>
            <p:spPr>
              <a:xfrm>
                <a:off x="5373665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5669AC3-A601-F1B5-9CD0-8D9ADFB6A6AA}"/>
                  </a:ext>
                </a:extLst>
              </p:cNvPr>
              <p:cNvSpPr/>
              <p:nvPr/>
            </p:nvSpPr>
            <p:spPr>
              <a:xfrm>
                <a:off x="-37579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A30AFF7-98E6-ABB5-6814-80D301557302}"/>
                  </a:ext>
                </a:extLst>
              </p:cNvPr>
              <p:cNvSpPr/>
              <p:nvPr/>
            </p:nvSpPr>
            <p:spPr>
              <a:xfrm>
                <a:off x="1766169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1091B87-8428-22E5-9DE7-B40DB2A75D67}"/>
                  </a:ext>
                </a:extLst>
              </p:cNvPr>
              <p:cNvSpPr/>
              <p:nvPr/>
            </p:nvSpPr>
            <p:spPr>
              <a:xfrm>
                <a:off x="3569917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56F59D0-DEA2-3365-5978-CCDE46830975}"/>
                  </a:ext>
                </a:extLst>
              </p:cNvPr>
              <p:cNvSpPr/>
              <p:nvPr/>
            </p:nvSpPr>
            <p:spPr>
              <a:xfrm>
                <a:off x="5373665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DA2D43F0-A9B5-434E-DA7A-0F8A7C70A6E7}"/>
                  </a:ext>
                </a:extLst>
              </p:cNvPr>
              <p:cNvSpPr/>
              <p:nvPr/>
            </p:nvSpPr>
            <p:spPr>
              <a:xfrm>
                <a:off x="-37579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9172888-1FB7-232B-E1F6-069C28DAD354}"/>
                  </a:ext>
                </a:extLst>
              </p:cNvPr>
              <p:cNvSpPr/>
              <p:nvPr/>
            </p:nvSpPr>
            <p:spPr>
              <a:xfrm>
                <a:off x="1766169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96952DBA-9200-9A95-CB42-28DB29690646}"/>
                  </a:ext>
                </a:extLst>
              </p:cNvPr>
              <p:cNvSpPr/>
              <p:nvPr/>
            </p:nvSpPr>
            <p:spPr>
              <a:xfrm>
                <a:off x="3569917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8765710-0356-BEB5-FD2C-35D17E77162D}"/>
                  </a:ext>
                </a:extLst>
              </p:cNvPr>
              <p:cNvSpPr/>
              <p:nvPr/>
            </p:nvSpPr>
            <p:spPr>
              <a:xfrm>
                <a:off x="5373665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E5CBDAD-FCE5-1B15-67C7-87CB05FCA621}"/>
                  </a:ext>
                </a:extLst>
              </p:cNvPr>
              <p:cNvSpPr/>
              <p:nvPr/>
            </p:nvSpPr>
            <p:spPr>
              <a:xfrm>
                <a:off x="-37579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6B609F8-0C86-B65A-A0EE-FD176742F45F}"/>
                  </a:ext>
                </a:extLst>
              </p:cNvPr>
              <p:cNvSpPr/>
              <p:nvPr/>
            </p:nvSpPr>
            <p:spPr>
              <a:xfrm>
                <a:off x="1766169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862565D-F40B-FC3E-AD0A-4EC3C497793A}"/>
                  </a:ext>
                </a:extLst>
              </p:cNvPr>
              <p:cNvSpPr/>
              <p:nvPr/>
            </p:nvSpPr>
            <p:spPr>
              <a:xfrm>
                <a:off x="3569917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2DFC0E71-804A-9BE4-EC9E-0AF0099FF1DE}"/>
                  </a:ext>
                </a:extLst>
              </p:cNvPr>
              <p:cNvSpPr/>
              <p:nvPr/>
            </p:nvSpPr>
            <p:spPr>
              <a:xfrm>
                <a:off x="5373665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0DB2EB5-D056-FDD0-F7EF-61276EE1B6B2}"/>
                  </a:ext>
                </a:extLst>
              </p:cNvPr>
              <p:cNvSpPr/>
              <p:nvPr/>
            </p:nvSpPr>
            <p:spPr>
              <a:xfrm>
                <a:off x="-37579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9A4B510-F6FC-B8DC-49F6-C5869DC5DFD1}"/>
                  </a:ext>
                </a:extLst>
              </p:cNvPr>
              <p:cNvSpPr/>
              <p:nvPr/>
            </p:nvSpPr>
            <p:spPr>
              <a:xfrm>
                <a:off x="1766169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B1270795-C11F-F5D4-9A49-C24FEA5C7EB3}"/>
                  </a:ext>
                </a:extLst>
              </p:cNvPr>
              <p:cNvSpPr/>
              <p:nvPr/>
            </p:nvSpPr>
            <p:spPr>
              <a:xfrm>
                <a:off x="3569917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25D9223-5A21-329B-C14A-3833279C32D9}"/>
                  </a:ext>
                </a:extLst>
              </p:cNvPr>
              <p:cNvSpPr/>
              <p:nvPr/>
            </p:nvSpPr>
            <p:spPr>
              <a:xfrm>
                <a:off x="5373665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EBB7119-59DA-CC80-8A61-DB1536FF1FA9}"/>
                </a:ext>
              </a:extLst>
            </p:cNvPr>
            <p:cNvGrpSpPr/>
            <p:nvPr/>
          </p:nvGrpSpPr>
          <p:grpSpPr>
            <a:xfrm>
              <a:off x="25397239" y="-1"/>
              <a:ext cx="7002049" cy="14392405"/>
              <a:chOff x="25298921" y="-1"/>
              <a:chExt cx="7002049" cy="14392405"/>
            </a:xfrm>
            <a:solidFill>
              <a:schemeClr val="accent3"/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4F844BF-7DC0-B250-634C-E9AA3726D139}"/>
                  </a:ext>
                </a:extLst>
              </p:cNvPr>
              <p:cNvSpPr/>
              <p:nvPr/>
            </p:nvSpPr>
            <p:spPr>
              <a:xfrm>
                <a:off x="25298921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FCA95CE-386D-22EA-A9D5-9C7E0290955D}"/>
                  </a:ext>
                </a:extLst>
              </p:cNvPr>
              <p:cNvSpPr/>
              <p:nvPr/>
            </p:nvSpPr>
            <p:spPr>
              <a:xfrm>
                <a:off x="27102669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BD30676-56C0-3CA4-400D-973EB6389E67}"/>
                  </a:ext>
                </a:extLst>
              </p:cNvPr>
              <p:cNvSpPr/>
              <p:nvPr/>
            </p:nvSpPr>
            <p:spPr>
              <a:xfrm>
                <a:off x="28906417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88FB13D-3619-E472-F795-5334584AF43B}"/>
                  </a:ext>
                </a:extLst>
              </p:cNvPr>
              <p:cNvSpPr/>
              <p:nvPr/>
            </p:nvSpPr>
            <p:spPr>
              <a:xfrm>
                <a:off x="30710165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AB10026-2118-5DE3-C7C7-D5F9ADB6C8AF}"/>
                  </a:ext>
                </a:extLst>
              </p:cNvPr>
              <p:cNvSpPr/>
              <p:nvPr/>
            </p:nvSpPr>
            <p:spPr>
              <a:xfrm>
                <a:off x="25298921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30EA7D7-3645-6AE2-4C11-ECE0E8B4178E}"/>
                  </a:ext>
                </a:extLst>
              </p:cNvPr>
              <p:cNvSpPr/>
              <p:nvPr/>
            </p:nvSpPr>
            <p:spPr>
              <a:xfrm>
                <a:off x="27102669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D577DCF-2DF7-BA3E-0329-D4A78B3A45EA}"/>
                  </a:ext>
                </a:extLst>
              </p:cNvPr>
              <p:cNvSpPr/>
              <p:nvPr/>
            </p:nvSpPr>
            <p:spPr>
              <a:xfrm>
                <a:off x="28906417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57F4532-90A2-4641-274A-2EE53B43B473}"/>
                  </a:ext>
                </a:extLst>
              </p:cNvPr>
              <p:cNvSpPr/>
              <p:nvPr/>
            </p:nvSpPr>
            <p:spPr>
              <a:xfrm>
                <a:off x="30710165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E176F352-BA53-F18E-47D6-FABCDF67DFAF}"/>
                  </a:ext>
                </a:extLst>
              </p:cNvPr>
              <p:cNvSpPr/>
              <p:nvPr/>
            </p:nvSpPr>
            <p:spPr>
              <a:xfrm>
                <a:off x="25298921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D92D546-9974-4CA3-41A8-24E2819B7F29}"/>
                  </a:ext>
                </a:extLst>
              </p:cNvPr>
              <p:cNvSpPr/>
              <p:nvPr/>
            </p:nvSpPr>
            <p:spPr>
              <a:xfrm>
                <a:off x="27102669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2FF9308-9CD8-C5FD-6D67-439C100B8F51}"/>
                  </a:ext>
                </a:extLst>
              </p:cNvPr>
              <p:cNvSpPr/>
              <p:nvPr/>
            </p:nvSpPr>
            <p:spPr>
              <a:xfrm>
                <a:off x="28906417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8B16D35-3644-C729-D178-58B8A590E97B}"/>
                  </a:ext>
                </a:extLst>
              </p:cNvPr>
              <p:cNvSpPr/>
              <p:nvPr/>
            </p:nvSpPr>
            <p:spPr>
              <a:xfrm>
                <a:off x="30710165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5417103-C0AD-0E8F-2403-2CE8B1A2F38D}"/>
                  </a:ext>
                </a:extLst>
              </p:cNvPr>
              <p:cNvSpPr/>
              <p:nvPr/>
            </p:nvSpPr>
            <p:spPr>
              <a:xfrm>
                <a:off x="25298921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BD96A49F-2694-FDCE-D59E-6FCCB7E3369E}"/>
                  </a:ext>
                </a:extLst>
              </p:cNvPr>
              <p:cNvSpPr/>
              <p:nvPr/>
            </p:nvSpPr>
            <p:spPr>
              <a:xfrm>
                <a:off x="27102669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4864E91-A609-85E3-C1AB-4EE2A8062597}"/>
                  </a:ext>
                </a:extLst>
              </p:cNvPr>
              <p:cNvSpPr/>
              <p:nvPr/>
            </p:nvSpPr>
            <p:spPr>
              <a:xfrm>
                <a:off x="28906417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5C8F338-48D5-F70C-FFC2-AF06FCFC610E}"/>
                  </a:ext>
                </a:extLst>
              </p:cNvPr>
              <p:cNvSpPr/>
              <p:nvPr/>
            </p:nvSpPr>
            <p:spPr>
              <a:xfrm>
                <a:off x="30710165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2A1B5280-9663-C458-F0AA-BB0EE82CB538}"/>
                  </a:ext>
                </a:extLst>
              </p:cNvPr>
              <p:cNvSpPr/>
              <p:nvPr/>
            </p:nvSpPr>
            <p:spPr>
              <a:xfrm>
                <a:off x="25298921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E0A719D-27D0-9A3E-BE32-35828EFA07B6}"/>
                  </a:ext>
                </a:extLst>
              </p:cNvPr>
              <p:cNvSpPr/>
              <p:nvPr/>
            </p:nvSpPr>
            <p:spPr>
              <a:xfrm>
                <a:off x="27102669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E5F2FAA-8469-8961-26A8-8CF270DBEE39}"/>
                  </a:ext>
                </a:extLst>
              </p:cNvPr>
              <p:cNvSpPr/>
              <p:nvPr/>
            </p:nvSpPr>
            <p:spPr>
              <a:xfrm>
                <a:off x="28906417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9531ABE-86DF-FC51-10E1-055EDE8A295C}"/>
                  </a:ext>
                </a:extLst>
              </p:cNvPr>
              <p:cNvSpPr/>
              <p:nvPr/>
            </p:nvSpPr>
            <p:spPr>
              <a:xfrm>
                <a:off x="30710165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481FEAC0-DB95-682E-1E70-800DF7B27457}"/>
                  </a:ext>
                </a:extLst>
              </p:cNvPr>
              <p:cNvSpPr/>
              <p:nvPr/>
            </p:nvSpPr>
            <p:spPr>
              <a:xfrm>
                <a:off x="25298921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B6FF7BD-758A-75CE-38C8-C2731CB2488E}"/>
                  </a:ext>
                </a:extLst>
              </p:cNvPr>
              <p:cNvSpPr/>
              <p:nvPr/>
            </p:nvSpPr>
            <p:spPr>
              <a:xfrm>
                <a:off x="27102669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6125DE6-6001-57F0-7351-EF4FDAECCE73}"/>
                  </a:ext>
                </a:extLst>
              </p:cNvPr>
              <p:cNvSpPr/>
              <p:nvPr/>
            </p:nvSpPr>
            <p:spPr>
              <a:xfrm>
                <a:off x="28906417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F84E600-5C5F-2316-FFAC-158DA0DCF7C6}"/>
                  </a:ext>
                </a:extLst>
              </p:cNvPr>
              <p:cNvSpPr/>
              <p:nvPr/>
            </p:nvSpPr>
            <p:spPr>
              <a:xfrm>
                <a:off x="30710165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87AF9EF-204B-2E13-0557-7F6F4B773D8D}"/>
                  </a:ext>
                </a:extLst>
              </p:cNvPr>
              <p:cNvSpPr/>
              <p:nvPr/>
            </p:nvSpPr>
            <p:spPr>
              <a:xfrm>
                <a:off x="25298921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C23B9145-AE1F-D867-B6E8-87846465C8FE}"/>
                  </a:ext>
                </a:extLst>
              </p:cNvPr>
              <p:cNvSpPr/>
              <p:nvPr/>
            </p:nvSpPr>
            <p:spPr>
              <a:xfrm>
                <a:off x="27102669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C080407-9C9C-0DD5-DF4D-9A9AD7506CEE}"/>
                  </a:ext>
                </a:extLst>
              </p:cNvPr>
              <p:cNvSpPr/>
              <p:nvPr/>
            </p:nvSpPr>
            <p:spPr>
              <a:xfrm>
                <a:off x="28906417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0CB44AC-35E3-8CC8-E601-20CC0B2DC3F1}"/>
                  </a:ext>
                </a:extLst>
              </p:cNvPr>
              <p:cNvSpPr/>
              <p:nvPr/>
            </p:nvSpPr>
            <p:spPr>
              <a:xfrm>
                <a:off x="30710165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3F34D9B-4CDA-5650-D699-071B168A8A39}"/>
                  </a:ext>
                </a:extLst>
              </p:cNvPr>
              <p:cNvSpPr/>
              <p:nvPr/>
            </p:nvSpPr>
            <p:spPr>
              <a:xfrm>
                <a:off x="25298921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A84964A-FFA6-72B6-3BDC-0DC60F576345}"/>
                  </a:ext>
                </a:extLst>
              </p:cNvPr>
              <p:cNvSpPr/>
              <p:nvPr/>
            </p:nvSpPr>
            <p:spPr>
              <a:xfrm>
                <a:off x="27102669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E4F858B-2EC1-F1FB-D09E-1C699274BB19}"/>
                  </a:ext>
                </a:extLst>
              </p:cNvPr>
              <p:cNvSpPr/>
              <p:nvPr/>
            </p:nvSpPr>
            <p:spPr>
              <a:xfrm>
                <a:off x="28906417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0F839FD9-1DCC-3D60-7713-9D42B32FCCF1}"/>
                  </a:ext>
                </a:extLst>
              </p:cNvPr>
              <p:cNvSpPr/>
              <p:nvPr/>
            </p:nvSpPr>
            <p:spPr>
              <a:xfrm>
                <a:off x="30710165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8B35749-3142-B93B-6838-4299256A1FBD}"/>
                </a:ext>
              </a:extLst>
            </p:cNvPr>
            <p:cNvSpPr/>
            <p:nvPr/>
          </p:nvSpPr>
          <p:spPr>
            <a:xfrm>
              <a:off x="4589644" y="-4409894"/>
              <a:ext cx="23220000" cy="23220000"/>
            </a:xfrm>
            <a:prstGeom prst="ellipse">
              <a:avLst/>
            </a:prstGeom>
            <a:solidFill>
              <a:schemeClr val="tx1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872761" y="5520760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ctr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80" name="Text Placeholder 145">
            <a:extLst>
              <a:ext uri="{FF2B5EF4-FFF2-40B4-BE49-F238E27FC236}">
                <a16:creationId xmlns:a16="http://schemas.microsoft.com/office/drawing/2014/main" id="{DC9C866C-420C-046C-130E-4E250B8506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88534" y="7096052"/>
            <a:ext cx="16653765" cy="1640618"/>
          </a:xfrm>
        </p:spPr>
        <p:txBody>
          <a:bodyPr tIns="0" rIns="0" bIns="0"/>
          <a:lstStyle>
            <a:lvl1pPr marL="0" indent="0" algn="ctr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 and </a:t>
            </a:r>
            <a:r>
              <a:rPr lang="en-US" dirty="0" err="1"/>
              <a:t>centre</a:t>
            </a:r>
            <a:r>
              <a:rPr lang="en-US" dirty="0"/>
              <a:t> main title vertically)</a:t>
            </a:r>
          </a:p>
        </p:txBody>
      </p:sp>
    </p:spTree>
    <p:extLst>
      <p:ext uri="{BB962C8B-B14F-4D97-AF65-F5344CB8AC3E}">
        <p14:creationId xmlns:p14="http://schemas.microsoft.com/office/powerpoint/2010/main" val="32531650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2 Pic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8A5CD86-FDAB-4944-9BA6-9F147317469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672" y="8216815"/>
            <a:ext cx="14579680" cy="4686683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56D3-ABC1-4A59-A28D-F9E7C5C589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858847" y="2586705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/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26B82E-D4F8-4F50-8D5B-D2C94079A88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856558" y="8216790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/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5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3 Pic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2582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C12B9BD-D48C-46DF-B193-FF0A67932F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6672" y="2586708"/>
            <a:ext cx="14579680" cy="468673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8A5CD86-FDAB-4944-9BA6-9F147317469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672" y="8216815"/>
            <a:ext cx="14579680" cy="4686683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456D3-ABC1-4A59-A28D-F9E7C5C589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858847" y="2586705"/>
            <a:ext cx="14579680" cy="4686683"/>
          </a:xfrm>
        </p:spPr>
        <p:txBody>
          <a:bodyPr/>
          <a:lstStyle>
            <a:lvl1pPr marL="0" indent="0">
              <a:spcAft>
                <a:spcPts val="1260"/>
              </a:spcAft>
              <a:buNone/>
              <a:defRPr sz="2940" b="1">
                <a:solidFill>
                  <a:schemeClr val="tx1"/>
                </a:solidFill>
              </a:defRPr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BC92417-CBDA-42C7-A5DC-80DB9AD4A4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6858844" y="8216815"/>
            <a:ext cx="14579680" cy="4686683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70593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2 Pic 1 Content 1 Text with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CDD3DED-1783-134F-99C6-27C2286BEEF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858853" y="3419985"/>
            <a:ext cx="14582802" cy="384005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  <a:lvl2pPr marL="566642" indent="0" algn="ctr">
              <a:buFontTx/>
              <a:buNone/>
              <a:defRPr/>
            </a:lvl2pPr>
            <a:lvl3pPr marL="1033286" indent="0" algn="ctr">
              <a:buFontTx/>
              <a:buNone/>
              <a:defRPr/>
            </a:lvl3pPr>
            <a:lvl4pPr marL="1499931" indent="0" algn="ctr">
              <a:buFontTx/>
              <a:buNone/>
              <a:defRPr/>
            </a:lvl4pPr>
          </a:lstStyle>
          <a:p>
            <a:pPr lvl="0"/>
            <a:r>
              <a:rPr lang="en-GB" noProof="0" dirty="0"/>
              <a:t>Click to add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62052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200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3200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8216703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3160110-25FB-46E1-A119-46503489C51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56672" y="3419985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748F2C9-9A3E-477A-8621-0905E37EAA1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56672" y="9056802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EDC88DE-F5CC-4881-B66B-842496E278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858849" y="9056802"/>
            <a:ext cx="14579680" cy="3840057"/>
          </a:xfrm>
        </p:spPr>
        <p:txBody>
          <a:bodyPr/>
          <a:lstStyle>
            <a:lvl1pPr marL="0" indent="0">
              <a:spcBef>
                <a:spcPts val="2100"/>
              </a:spcBef>
              <a:spcAft>
                <a:spcPts val="1260"/>
              </a:spcAft>
              <a:buNone/>
              <a:defRPr sz="2940" b="1"/>
            </a:lvl1pPr>
            <a:lvl2pPr marL="377935">
              <a:spcBef>
                <a:spcPts val="0"/>
              </a:spcBef>
              <a:spcAft>
                <a:spcPts val="1260"/>
              </a:spcAft>
              <a:defRPr sz="2520"/>
            </a:lvl2pPr>
            <a:lvl3pPr marL="755871">
              <a:spcBef>
                <a:spcPts val="0"/>
              </a:spcBef>
              <a:spcAft>
                <a:spcPts val="1260"/>
              </a:spcAft>
              <a:defRPr sz="2520"/>
            </a:lvl3pPr>
            <a:lvl4pPr marL="1133806">
              <a:spcBef>
                <a:spcPts val="0"/>
              </a:spcBef>
              <a:spcAft>
                <a:spcPts val="1260"/>
              </a:spcAft>
              <a:defRPr sz="2520"/>
            </a:lvl4pPr>
            <a:lvl5pPr marL="1511743">
              <a:spcBef>
                <a:spcPts val="0"/>
              </a:spcBef>
              <a:spcAft>
                <a:spcPts val="1260"/>
              </a:spcAft>
              <a:defRPr sz="252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604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4 Pic with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307045-E2DE-DF43-9010-35655452E0FD}"/>
              </a:ext>
            </a:extLst>
          </p:cNvPr>
          <p:cNvCxnSpPr>
            <a:cxnSpLocks/>
          </p:cNvCxnSpPr>
          <p:nvPr userDrawn="1"/>
        </p:nvCxnSpPr>
        <p:spPr>
          <a:xfrm>
            <a:off x="16237916" y="2585233"/>
            <a:ext cx="0" cy="1031826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62052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200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858849" y="2583200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858849" y="8216703"/>
            <a:ext cx="14579680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3160110-25FB-46E1-A119-46503489C51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56672" y="3416743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748F2C9-9A3E-477A-8621-0905E37EAA1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56672" y="9055147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52E32D7-A4BA-45C8-85F9-FD31E7A2547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6858847" y="3416743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8D4866-3943-4A06-AF5A-1DB6A896EE3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6858849" y="9055147"/>
            <a:ext cx="14579680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93636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 6 Pics with Content &amp;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/>
              <a:t>Click to edit title of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6535-0336-8449-81AC-9BE953FC5274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B66ED-8EE8-B142-8F90-BC18C7E087D4}"/>
              </a:ext>
            </a:extLst>
          </p:cNvPr>
          <p:cNvCxnSpPr>
            <a:cxnSpLocks/>
          </p:cNvCxnSpPr>
          <p:nvPr userDrawn="1"/>
        </p:nvCxnSpPr>
        <p:spPr>
          <a:xfrm flipH="1">
            <a:off x="949203" y="7740587"/>
            <a:ext cx="3049245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EC2450-4686-4B7A-BC9D-6FDCBD1AAD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734728F-B792-44BA-BE50-742B37183B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06A8FCC-07B3-471F-B4CD-37A5C6429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0" y="5"/>
            <a:ext cx="4620523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0CAC169-C1E3-4B6E-B9C4-CCC3F0D838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6669" y="2583200"/>
            <a:ext cx="9788252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59885671-02FB-434A-8C3A-CE8FD23710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42717" y="2583200"/>
            <a:ext cx="9786753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9D1CAA8-DAF0-48E8-BAAF-687A092134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6669" y="8216703"/>
            <a:ext cx="9786753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8AEE985-2693-45D0-A07C-C63EBA9443D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342717" y="8216703"/>
            <a:ext cx="9786753" cy="755917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insert subtitle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3160110-25FB-46E1-A119-46503489C51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56672" y="3416743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748F2C9-9A3E-477A-8621-0905E37EAA1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56672" y="9055147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52E32D7-A4BA-45C8-85F9-FD31E7A2547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342716" y="3416743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08D4866-3943-4A06-AF5A-1DB6A896EE3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1342716" y="9055147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EE4F96-A0F0-4B28-875D-C8AE347D081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1685612" y="3420050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3C0FA2A-CEB6-4F6F-B220-02FC4D10855E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1685612" y="9056802"/>
            <a:ext cx="3826688" cy="384005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B5CD779-FD09-4D15-BFAE-EC4B7E8CE84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677175" y="2586705"/>
            <a:ext cx="9786753" cy="720011"/>
          </a:xfrm>
        </p:spPr>
        <p:txBody>
          <a:bodyPr/>
          <a:lstStyle>
            <a:lvl1pPr mar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lang="en-GB" sz="378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</a:pPr>
            <a:r>
              <a:rPr lang="en-US" dirty="0"/>
              <a:t>Click to insert subtitle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3E572B1-3C9D-4D95-AA07-389954DD74B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1677175" y="8223454"/>
            <a:ext cx="9786753" cy="755917"/>
          </a:xfrm>
        </p:spPr>
        <p:txBody>
          <a:bodyPr/>
          <a:lstStyle>
            <a:lvl1pPr mar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lang="en-US" sz="378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919912" rtl="0" eaLnBrk="1" latinLnBrk="0" hangingPunct="1">
              <a:lnSpc>
                <a:spcPct val="90000"/>
              </a:lnSpc>
              <a:spcBef>
                <a:spcPts val="21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</a:pPr>
            <a:r>
              <a:rPr lang="en-US" dirty="0"/>
              <a:t>Click to insert subtitle</a:t>
            </a:r>
          </a:p>
        </p:txBody>
      </p:sp>
      <p:sp>
        <p:nvSpPr>
          <p:cNvPr id="40" name="Content Placeholder 38">
            <a:extLst>
              <a:ext uri="{FF2B5EF4-FFF2-40B4-BE49-F238E27FC236}">
                <a16:creationId xmlns:a16="http://schemas.microsoft.com/office/drawing/2014/main" id="{ADE0B316-0200-449E-8A32-B3E92FCBAB93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028772" y="3420056"/>
            <a:ext cx="5653835" cy="38367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AF65A230-7BCF-4F2B-A205-9313695E171E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15373630" y="3420050"/>
            <a:ext cx="5653835" cy="38400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8CC30BB6-5160-4147-9700-D44739E29BF2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25755744" y="3420050"/>
            <a:ext cx="5653835" cy="38400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646B0A4B-7AB9-4B18-8C71-CE28227ED48B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5029479" y="9055147"/>
            <a:ext cx="5653835" cy="38400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8" name="Content Placeholder 47">
            <a:extLst>
              <a:ext uri="{FF2B5EF4-FFF2-40B4-BE49-F238E27FC236}">
                <a16:creationId xmlns:a16="http://schemas.microsoft.com/office/drawing/2014/main" id="{687CB1B8-E084-4A0B-B420-6A52B03D2A91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5415814" y="9055147"/>
            <a:ext cx="5653835" cy="38400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4F882C9B-4CDB-4B16-B8C7-9F76AF2F850C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25755747" y="9055147"/>
            <a:ext cx="5653835" cy="38400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253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White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3581-EE46-1C46-AC79-09987CF3C1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/>
          <a:p>
            <a:r>
              <a:rPr lang="en-GB" noProof="0" dirty="0"/>
              <a:t>Click to edit title of slide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DE0C0-F9F3-3B4C-BD99-DC2773D3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03CC1-BAA6-3043-98F9-B41F6C0F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D3730A-B322-47C6-977A-3E1C12EF1D7F}"/>
              </a:ext>
            </a:extLst>
          </p:cNvPr>
          <p:cNvSpPr/>
          <p:nvPr userDrawn="1"/>
        </p:nvSpPr>
        <p:spPr>
          <a:xfrm>
            <a:off x="956672" y="2585236"/>
            <a:ext cx="30484977" cy="10314956"/>
          </a:xfrm>
          <a:prstGeom prst="rect">
            <a:avLst/>
          </a:prstGeom>
          <a:solidFill>
            <a:srgbClr val="65B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285" noProof="0">
              <a:solidFill>
                <a:schemeClr val="bg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A8389C-6E5A-4A34-A26B-BF20BB053F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74A737-12AA-42D1-AE39-892582BDAC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439CF58-B8C7-4E18-AD46-0BEC31E1C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1" y="5"/>
            <a:ext cx="4619428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3682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Subhead Te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DCC4-1401-574B-A0FD-9B3028D6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Footer Text here if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C57E4C-AD29-43D8-85C9-C6BA7B788A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3A9C048-7435-4E6F-9995-19D7F7AAF1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E9CFA3F-C023-4172-BB4E-F55A7A552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8053718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5491" y="5904972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5491" y="12329001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tx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8" name="Picture 7" hidden="1">
            <a:extLst>
              <a:ext uri="{FF2B5EF4-FFF2-40B4-BE49-F238E27FC236}">
                <a16:creationId xmlns:a16="http://schemas.microsoft.com/office/drawing/2014/main" id="{164B3FBC-101B-4058-A4DD-3F74357A34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314" y="706771"/>
            <a:ext cx="4445179" cy="18150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A841D7-670E-4CBC-BF83-75B3059608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66348" y="3376251"/>
            <a:ext cx="2759414" cy="2186233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C7754142-29A6-4E0A-A3E1-B2FB107D48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E822B65-63D6-4DFD-B22A-83651BCE076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333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teal">
    <p:bg>
      <p:bgPr>
        <a:solidFill>
          <a:srgbClr val="7EBD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5" y="5904972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70531" y="12329001"/>
            <a:ext cx="23999937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307659-3FBE-4456-B0EE-6058933D91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3461F122-F5C5-4811-8491-EEDFAD60DC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916" y="710567"/>
            <a:ext cx="4448524" cy="1807332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B33D926F-76B7-4DDB-9444-CCA42D0DD6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A917AA1-B95F-4D86-B80A-350B2322A83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296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5" y="5904972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70535" y="12325379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07C93C-0757-445A-A287-0BE27C7C89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2A92D6CA-6189-4CBA-A770-AB488D30C8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916" y="710567"/>
            <a:ext cx="4448524" cy="1807332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285D2048-AB48-4A94-ADCB-F90560428B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752CB9-18B9-4F77-BEA7-4F35F4E15BC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B38F25C-07F5-4D7F-2357-257B054D1EC2}"/>
              </a:ext>
            </a:extLst>
          </p:cNvPr>
          <p:cNvGrpSpPr/>
          <p:nvPr userDrawn="1"/>
        </p:nvGrpSpPr>
        <p:grpSpPr>
          <a:xfrm>
            <a:off x="0" y="-4409894"/>
            <a:ext cx="32399288" cy="23220000"/>
            <a:chOff x="0" y="-4409894"/>
            <a:chExt cx="32399288" cy="232200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E9EC93-BDF5-09C6-1482-F15C8BB71C27}"/>
                </a:ext>
              </a:extLst>
            </p:cNvPr>
            <p:cNvGrpSpPr/>
            <p:nvPr/>
          </p:nvGrpSpPr>
          <p:grpSpPr>
            <a:xfrm>
              <a:off x="0" y="-1"/>
              <a:ext cx="7002049" cy="14392405"/>
              <a:chOff x="-37579" y="-1"/>
              <a:chExt cx="7002049" cy="14392405"/>
            </a:xfrm>
            <a:solidFill>
              <a:schemeClr val="accent3"/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41F90D25-7056-7377-96D8-F2AD757A62A3}"/>
                  </a:ext>
                </a:extLst>
              </p:cNvPr>
              <p:cNvSpPr/>
              <p:nvPr/>
            </p:nvSpPr>
            <p:spPr>
              <a:xfrm>
                <a:off x="-37579" y="-1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41729847-3294-7A99-C64E-096FD06909FD}"/>
                  </a:ext>
                </a:extLst>
              </p:cNvPr>
              <p:cNvSpPr/>
              <p:nvPr/>
            </p:nvSpPr>
            <p:spPr>
              <a:xfrm>
                <a:off x="1766169" y="-1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3E5F146-C822-A50B-4248-DB32C3CEF617}"/>
                  </a:ext>
                </a:extLst>
              </p:cNvPr>
              <p:cNvSpPr/>
              <p:nvPr/>
            </p:nvSpPr>
            <p:spPr>
              <a:xfrm>
                <a:off x="3569917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ACD2F81-9258-F92A-6F72-6F33D79BCC04}"/>
                  </a:ext>
                </a:extLst>
              </p:cNvPr>
              <p:cNvSpPr/>
              <p:nvPr/>
            </p:nvSpPr>
            <p:spPr>
              <a:xfrm>
                <a:off x="5373665" y="-1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C3DC47CD-6280-3E1B-AD9E-7B66130A14C7}"/>
                  </a:ext>
                </a:extLst>
              </p:cNvPr>
              <p:cNvSpPr/>
              <p:nvPr/>
            </p:nvSpPr>
            <p:spPr>
              <a:xfrm>
                <a:off x="-37579" y="18287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BFC226B-F78C-9ABF-15F1-E4E3BE7AC0AF}"/>
                  </a:ext>
                </a:extLst>
              </p:cNvPr>
              <p:cNvSpPr/>
              <p:nvPr/>
            </p:nvSpPr>
            <p:spPr>
              <a:xfrm>
                <a:off x="1766169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1568C1C-73E4-801C-77F0-CDC73577AC38}"/>
                  </a:ext>
                </a:extLst>
              </p:cNvPr>
              <p:cNvSpPr/>
              <p:nvPr/>
            </p:nvSpPr>
            <p:spPr>
              <a:xfrm>
                <a:off x="3569917" y="18287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04A41E0D-96E1-EC9E-1AD3-200B95A0AD5F}"/>
                  </a:ext>
                </a:extLst>
              </p:cNvPr>
              <p:cNvSpPr/>
              <p:nvPr/>
            </p:nvSpPr>
            <p:spPr>
              <a:xfrm>
                <a:off x="5373665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40BA68D-E4B4-F5B3-3962-ACCFB0BC85F7}"/>
                  </a:ext>
                </a:extLst>
              </p:cNvPr>
              <p:cNvSpPr/>
              <p:nvPr/>
            </p:nvSpPr>
            <p:spPr>
              <a:xfrm>
                <a:off x="-37579" y="36575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A25680E-4C93-BBA1-4E2D-9C0F6D6BCF92}"/>
                  </a:ext>
                </a:extLst>
              </p:cNvPr>
              <p:cNvSpPr/>
              <p:nvPr/>
            </p:nvSpPr>
            <p:spPr>
              <a:xfrm>
                <a:off x="1766169" y="3657599"/>
                <a:ext cx="1590805" cy="1590805"/>
              </a:xfrm>
              <a:prstGeom prst="ellipse">
                <a:avLst/>
              </a:prstGeom>
              <a:solidFill>
                <a:srgbClr val="65B4E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B95EE782-BED9-B1A3-59F1-B78DED36EC68}"/>
                  </a:ext>
                </a:extLst>
              </p:cNvPr>
              <p:cNvSpPr/>
              <p:nvPr/>
            </p:nvSpPr>
            <p:spPr>
              <a:xfrm>
                <a:off x="3569917" y="36575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DAA191B-B47F-426E-9FA3-1E5A7864BE79}"/>
                  </a:ext>
                </a:extLst>
              </p:cNvPr>
              <p:cNvSpPr/>
              <p:nvPr/>
            </p:nvSpPr>
            <p:spPr>
              <a:xfrm>
                <a:off x="5373665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D4A7D72-2EBF-FA04-DF24-66480EED7A91}"/>
                  </a:ext>
                </a:extLst>
              </p:cNvPr>
              <p:cNvSpPr/>
              <p:nvPr/>
            </p:nvSpPr>
            <p:spPr>
              <a:xfrm>
                <a:off x="-37579" y="54863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2EC9DA1-EB2E-F835-F640-7064C26C19B7}"/>
                  </a:ext>
                </a:extLst>
              </p:cNvPr>
              <p:cNvSpPr/>
              <p:nvPr/>
            </p:nvSpPr>
            <p:spPr>
              <a:xfrm>
                <a:off x="1766169" y="54863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4CC8225B-B248-9D2A-92F4-257D14671A0C}"/>
                  </a:ext>
                </a:extLst>
              </p:cNvPr>
              <p:cNvSpPr/>
              <p:nvPr/>
            </p:nvSpPr>
            <p:spPr>
              <a:xfrm>
                <a:off x="3569917" y="54863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8C86389E-68C5-4F47-4FE1-1E632C4FDB47}"/>
                  </a:ext>
                </a:extLst>
              </p:cNvPr>
              <p:cNvSpPr/>
              <p:nvPr/>
            </p:nvSpPr>
            <p:spPr>
              <a:xfrm>
                <a:off x="5373665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5669AC3-A601-F1B5-9CD0-8D9ADFB6A6AA}"/>
                  </a:ext>
                </a:extLst>
              </p:cNvPr>
              <p:cNvSpPr/>
              <p:nvPr/>
            </p:nvSpPr>
            <p:spPr>
              <a:xfrm>
                <a:off x="-37579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A30AFF7-98E6-ABB5-6814-80D301557302}"/>
                  </a:ext>
                </a:extLst>
              </p:cNvPr>
              <p:cNvSpPr/>
              <p:nvPr/>
            </p:nvSpPr>
            <p:spPr>
              <a:xfrm>
                <a:off x="1766169" y="73151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1091B87-8428-22E5-9DE7-B40DB2A75D67}"/>
                  </a:ext>
                </a:extLst>
              </p:cNvPr>
              <p:cNvSpPr/>
              <p:nvPr/>
            </p:nvSpPr>
            <p:spPr>
              <a:xfrm>
                <a:off x="3569917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56F59D0-DEA2-3365-5978-CCDE46830975}"/>
                  </a:ext>
                </a:extLst>
              </p:cNvPr>
              <p:cNvSpPr/>
              <p:nvPr/>
            </p:nvSpPr>
            <p:spPr>
              <a:xfrm>
                <a:off x="5373665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DA2D43F0-A9B5-434E-DA7A-0F8A7C70A6E7}"/>
                  </a:ext>
                </a:extLst>
              </p:cNvPr>
              <p:cNvSpPr/>
              <p:nvPr/>
            </p:nvSpPr>
            <p:spPr>
              <a:xfrm>
                <a:off x="-37579" y="91439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9172888-1FB7-232B-E1F6-069C28DAD354}"/>
                  </a:ext>
                </a:extLst>
              </p:cNvPr>
              <p:cNvSpPr/>
              <p:nvPr/>
            </p:nvSpPr>
            <p:spPr>
              <a:xfrm>
                <a:off x="1766169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96952DBA-9200-9A95-CB42-28DB29690646}"/>
                  </a:ext>
                </a:extLst>
              </p:cNvPr>
              <p:cNvSpPr/>
              <p:nvPr/>
            </p:nvSpPr>
            <p:spPr>
              <a:xfrm>
                <a:off x="3569917" y="91439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8765710-0356-BEB5-FD2C-35D17E77162D}"/>
                  </a:ext>
                </a:extLst>
              </p:cNvPr>
              <p:cNvSpPr/>
              <p:nvPr/>
            </p:nvSpPr>
            <p:spPr>
              <a:xfrm>
                <a:off x="5373665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E5CBDAD-FCE5-1B15-67C7-87CB05FCA621}"/>
                  </a:ext>
                </a:extLst>
              </p:cNvPr>
              <p:cNvSpPr/>
              <p:nvPr/>
            </p:nvSpPr>
            <p:spPr>
              <a:xfrm>
                <a:off x="-37579" y="109727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56B609F8-0C86-B65A-A0EE-FD176742F45F}"/>
                  </a:ext>
                </a:extLst>
              </p:cNvPr>
              <p:cNvSpPr/>
              <p:nvPr/>
            </p:nvSpPr>
            <p:spPr>
              <a:xfrm>
                <a:off x="1766169" y="109727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862565D-F40B-FC3E-AD0A-4EC3C497793A}"/>
                  </a:ext>
                </a:extLst>
              </p:cNvPr>
              <p:cNvSpPr/>
              <p:nvPr/>
            </p:nvSpPr>
            <p:spPr>
              <a:xfrm>
                <a:off x="3569917" y="109727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2DFC0E71-804A-9BE4-EC9E-0AF0099FF1DE}"/>
                  </a:ext>
                </a:extLst>
              </p:cNvPr>
              <p:cNvSpPr/>
              <p:nvPr/>
            </p:nvSpPr>
            <p:spPr>
              <a:xfrm>
                <a:off x="5373665" y="109727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0DB2EB5-D056-FDD0-F7EF-61276EE1B6B2}"/>
                  </a:ext>
                </a:extLst>
              </p:cNvPr>
              <p:cNvSpPr/>
              <p:nvPr/>
            </p:nvSpPr>
            <p:spPr>
              <a:xfrm>
                <a:off x="-37579" y="128015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9A4B510-F6FC-B8DC-49F6-C5869DC5DFD1}"/>
                  </a:ext>
                </a:extLst>
              </p:cNvPr>
              <p:cNvSpPr/>
              <p:nvPr/>
            </p:nvSpPr>
            <p:spPr>
              <a:xfrm>
                <a:off x="1766169" y="128015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B1270795-C11F-F5D4-9A49-C24FEA5C7EB3}"/>
                  </a:ext>
                </a:extLst>
              </p:cNvPr>
              <p:cNvSpPr/>
              <p:nvPr/>
            </p:nvSpPr>
            <p:spPr>
              <a:xfrm>
                <a:off x="3569917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25D9223-5A21-329B-C14A-3833279C32D9}"/>
                  </a:ext>
                </a:extLst>
              </p:cNvPr>
              <p:cNvSpPr/>
              <p:nvPr/>
            </p:nvSpPr>
            <p:spPr>
              <a:xfrm>
                <a:off x="5373665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EBB7119-59DA-CC80-8A61-DB1536FF1FA9}"/>
                </a:ext>
              </a:extLst>
            </p:cNvPr>
            <p:cNvGrpSpPr/>
            <p:nvPr/>
          </p:nvGrpSpPr>
          <p:grpSpPr>
            <a:xfrm>
              <a:off x="25397239" y="-1"/>
              <a:ext cx="7002049" cy="14392405"/>
              <a:chOff x="25298921" y="-1"/>
              <a:chExt cx="7002049" cy="14392405"/>
            </a:xfrm>
            <a:solidFill>
              <a:schemeClr val="accent3"/>
            </a:solidFill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4F844BF-7DC0-B250-634C-E9AA3726D139}"/>
                  </a:ext>
                </a:extLst>
              </p:cNvPr>
              <p:cNvSpPr/>
              <p:nvPr/>
            </p:nvSpPr>
            <p:spPr>
              <a:xfrm>
                <a:off x="25298921" y="-1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FCA95CE-386D-22EA-A9D5-9C7E0290955D}"/>
                  </a:ext>
                </a:extLst>
              </p:cNvPr>
              <p:cNvSpPr/>
              <p:nvPr/>
            </p:nvSpPr>
            <p:spPr>
              <a:xfrm>
                <a:off x="27102669" y="-1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BD30676-56C0-3CA4-400D-973EB6389E67}"/>
                  </a:ext>
                </a:extLst>
              </p:cNvPr>
              <p:cNvSpPr/>
              <p:nvPr/>
            </p:nvSpPr>
            <p:spPr>
              <a:xfrm>
                <a:off x="28906417" y="-1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88FB13D-3619-E472-F795-5334584AF43B}"/>
                  </a:ext>
                </a:extLst>
              </p:cNvPr>
              <p:cNvSpPr/>
              <p:nvPr/>
            </p:nvSpPr>
            <p:spPr>
              <a:xfrm>
                <a:off x="30710165" y="-1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AB10026-2118-5DE3-C7C7-D5F9ADB6C8AF}"/>
                  </a:ext>
                </a:extLst>
              </p:cNvPr>
              <p:cNvSpPr/>
              <p:nvPr/>
            </p:nvSpPr>
            <p:spPr>
              <a:xfrm>
                <a:off x="25298921" y="18287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30EA7D7-3645-6AE2-4C11-ECE0E8B4178E}"/>
                  </a:ext>
                </a:extLst>
              </p:cNvPr>
              <p:cNvSpPr/>
              <p:nvPr/>
            </p:nvSpPr>
            <p:spPr>
              <a:xfrm>
                <a:off x="27102669" y="18287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D577DCF-2DF7-BA3E-0329-D4A78B3A45EA}"/>
                  </a:ext>
                </a:extLst>
              </p:cNvPr>
              <p:cNvSpPr/>
              <p:nvPr/>
            </p:nvSpPr>
            <p:spPr>
              <a:xfrm>
                <a:off x="28906417" y="18287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57F4532-90A2-4641-274A-2EE53B43B473}"/>
                  </a:ext>
                </a:extLst>
              </p:cNvPr>
              <p:cNvSpPr/>
              <p:nvPr/>
            </p:nvSpPr>
            <p:spPr>
              <a:xfrm>
                <a:off x="30710165" y="1828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E176F352-BA53-F18E-47D6-FABCDF67DFAF}"/>
                  </a:ext>
                </a:extLst>
              </p:cNvPr>
              <p:cNvSpPr/>
              <p:nvPr/>
            </p:nvSpPr>
            <p:spPr>
              <a:xfrm>
                <a:off x="25298921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D92D546-9974-4CA3-41A8-24E2819B7F29}"/>
                  </a:ext>
                </a:extLst>
              </p:cNvPr>
              <p:cNvSpPr/>
              <p:nvPr/>
            </p:nvSpPr>
            <p:spPr>
              <a:xfrm>
                <a:off x="27102669" y="36575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2FF9308-9CD8-C5FD-6D67-439C100B8F51}"/>
                  </a:ext>
                </a:extLst>
              </p:cNvPr>
              <p:cNvSpPr/>
              <p:nvPr/>
            </p:nvSpPr>
            <p:spPr>
              <a:xfrm>
                <a:off x="28906417" y="3657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8B16D35-3644-C729-D178-58B8A590E97B}"/>
                  </a:ext>
                </a:extLst>
              </p:cNvPr>
              <p:cNvSpPr/>
              <p:nvPr/>
            </p:nvSpPr>
            <p:spPr>
              <a:xfrm>
                <a:off x="30710165" y="36575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5417103-C0AD-0E8F-2403-2CE8B1A2F38D}"/>
                  </a:ext>
                </a:extLst>
              </p:cNvPr>
              <p:cNvSpPr/>
              <p:nvPr/>
            </p:nvSpPr>
            <p:spPr>
              <a:xfrm>
                <a:off x="25298921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BD96A49F-2694-FDCE-D59E-6FCCB7E3369E}"/>
                  </a:ext>
                </a:extLst>
              </p:cNvPr>
              <p:cNvSpPr/>
              <p:nvPr/>
            </p:nvSpPr>
            <p:spPr>
              <a:xfrm>
                <a:off x="27102669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4864E91-A609-85E3-C1AB-4EE2A8062597}"/>
                  </a:ext>
                </a:extLst>
              </p:cNvPr>
              <p:cNvSpPr/>
              <p:nvPr/>
            </p:nvSpPr>
            <p:spPr>
              <a:xfrm>
                <a:off x="28906417" y="54863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5C8F338-48D5-F70C-FFC2-AF06FCFC610E}"/>
                  </a:ext>
                </a:extLst>
              </p:cNvPr>
              <p:cNvSpPr/>
              <p:nvPr/>
            </p:nvSpPr>
            <p:spPr>
              <a:xfrm>
                <a:off x="30710165" y="54863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2A1B5280-9663-C458-F0AA-BB0EE82CB538}"/>
                  </a:ext>
                </a:extLst>
              </p:cNvPr>
              <p:cNvSpPr/>
              <p:nvPr/>
            </p:nvSpPr>
            <p:spPr>
              <a:xfrm>
                <a:off x="25298921" y="73151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E0A719D-27D0-9A3E-BE32-35828EFA07B6}"/>
                  </a:ext>
                </a:extLst>
              </p:cNvPr>
              <p:cNvSpPr/>
              <p:nvPr/>
            </p:nvSpPr>
            <p:spPr>
              <a:xfrm>
                <a:off x="27102669" y="73151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E5F2FAA-8469-8961-26A8-8CF270DBEE39}"/>
                  </a:ext>
                </a:extLst>
              </p:cNvPr>
              <p:cNvSpPr/>
              <p:nvPr/>
            </p:nvSpPr>
            <p:spPr>
              <a:xfrm>
                <a:off x="28906417" y="73151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9531ABE-86DF-FC51-10E1-055EDE8A295C}"/>
                  </a:ext>
                </a:extLst>
              </p:cNvPr>
              <p:cNvSpPr/>
              <p:nvPr/>
            </p:nvSpPr>
            <p:spPr>
              <a:xfrm>
                <a:off x="30710165" y="73151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481FEAC0-DB95-682E-1E70-800DF7B27457}"/>
                  </a:ext>
                </a:extLst>
              </p:cNvPr>
              <p:cNvSpPr/>
              <p:nvPr/>
            </p:nvSpPr>
            <p:spPr>
              <a:xfrm>
                <a:off x="25298921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B6FF7BD-758A-75CE-38C8-C2731CB2488E}"/>
                  </a:ext>
                </a:extLst>
              </p:cNvPr>
              <p:cNvSpPr/>
              <p:nvPr/>
            </p:nvSpPr>
            <p:spPr>
              <a:xfrm>
                <a:off x="27102669" y="91439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6125DE6-6001-57F0-7351-EF4FDAECCE73}"/>
                  </a:ext>
                </a:extLst>
              </p:cNvPr>
              <p:cNvSpPr/>
              <p:nvPr/>
            </p:nvSpPr>
            <p:spPr>
              <a:xfrm>
                <a:off x="28906417" y="9143999"/>
                <a:ext cx="1590805" cy="1590805"/>
              </a:xfrm>
              <a:prstGeom prst="ellipse">
                <a:avLst/>
              </a:prstGeom>
              <a:solidFill>
                <a:srgbClr val="65B4E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F84E600-5C5F-2316-FFAC-158DA0DCF7C6}"/>
                  </a:ext>
                </a:extLst>
              </p:cNvPr>
              <p:cNvSpPr/>
              <p:nvPr/>
            </p:nvSpPr>
            <p:spPr>
              <a:xfrm>
                <a:off x="30710165" y="91439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87AF9EF-204B-2E13-0557-7F6F4B773D8D}"/>
                  </a:ext>
                </a:extLst>
              </p:cNvPr>
              <p:cNvSpPr/>
              <p:nvPr/>
            </p:nvSpPr>
            <p:spPr>
              <a:xfrm>
                <a:off x="25298921" y="109727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C23B9145-AE1F-D867-B6E8-87846465C8FE}"/>
                  </a:ext>
                </a:extLst>
              </p:cNvPr>
              <p:cNvSpPr/>
              <p:nvPr/>
            </p:nvSpPr>
            <p:spPr>
              <a:xfrm>
                <a:off x="27102669" y="10972799"/>
                <a:ext cx="1590805" cy="1590805"/>
              </a:xfrm>
              <a:prstGeom prst="ellipse">
                <a:avLst/>
              </a:prstGeom>
              <a:solidFill>
                <a:schemeClr val="accent1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C080407-9C9C-0DD5-DF4D-9A9AD7506CEE}"/>
                  </a:ext>
                </a:extLst>
              </p:cNvPr>
              <p:cNvSpPr/>
              <p:nvPr/>
            </p:nvSpPr>
            <p:spPr>
              <a:xfrm>
                <a:off x="28906417" y="109727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0CB44AC-35E3-8CC8-E601-20CC0B2DC3F1}"/>
                  </a:ext>
                </a:extLst>
              </p:cNvPr>
              <p:cNvSpPr/>
              <p:nvPr/>
            </p:nvSpPr>
            <p:spPr>
              <a:xfrm>
                <a:off x="30710165" y="10972799"/>
                <a:ext cx="1590805" cy="1590805"/>
              </a:xfrm>
              <a:prstGeom prst="ellipse">
                <a:avLst/>
              </a:prstGeom>
              <a:solidFill>
                <a:schemeClr val="accent5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3F34D9B-4CDA-5650-D699-071B168A8A39}"/>
                  </a:ext>
                </a:extLst>
              </p:cNvPr>
              <p:cNvSpPr/>
              <p:nvPr/>
            </p:nvSpPr>
            <p:spPr>
              <a:xfrm>
                <a:off x="25298921" y="12801599"/>
                <a:ext cx="1590805" cy="1590805"/>
              </a:xfrm>
              <a:prstGeom prst="ellipse">
                <a:avLst/>
              </a:prstGeom>
              <a:solidFill>
                <a:srgbClr val="EB5C37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A84964A-FFA6-72B6-3BDC-0DC60F576345}"/>
                  </a:ext>
                </a:extLst>
              </p:cNvPr>
              <p:cNvSpPr/>
              <p:nvPr/>
            </p:nvSpPr>
            <p:spPr>
              <a:xfrm>
                <a:off x="27102669" y="12801599"/>
                <a:ext cx="1590805" cy="1590805"/>
              </a:xfrm>
              <a:prstGeom prst="ellipse">
                <a:avLst/>
              </a:prstGeom>
              <a:solidFill>
                <a:srgbClr val="0097A9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E4F858B-2EC1-F1FB-D09E-1C699274BB19}"/>
                  </a:ext>
                </a:extLst>
              </p:cNvPr>
              <p:cNvSpPr/>
              <p:nvPr/>
            </p:nvSpPr>
            <p:spPr>
              <a:xfrm>
                <a:off x="28906417" y="12801599"/>
                <a:ext cx="1590805" cy="1590805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0F839FD9-1DCC-3D60-7713-9D42B32FCCF1}"/>
                  </a:ext>
                </a:extLst>
              </p:cNvPr>
              <p:cNvSpPr/>
              <p:nvPr/>
            </p:nvSpPr>
            <p:spPr>
              <a:xfrm>
                <a:off x="30710165" y="12801599"/>
                <a:ext cx="1590805" cy="1590805"/>
              </a:xfrm>
              <a:prstGeom prst="ellipse">
                <a:avLst/>
              </a:prstGeom>
              <a:solidFill>
                <a:srgbClr val="17B0AD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8B35749-3142-B93B-6838-4299256A1FBD}"/>
                </a:ext>
              </a:extLst>
            </p:cNvPr>
            <p:cNvSpPr/>
            <p:nvPr/>
          </p:nvSpPr>
          <p:spPr>
            <a:xfrm>
              <a:off x="4589644" y="-4409894"/>
              <a:ext cx="23220000" cy="23220000"/>
            </a:xfrm>
            <a:prstGeom prst="ellipse">
              <a:avLst/>
            </a:prstGeom>
            <a:solidFill>
              <a:schemeClr val="tx1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4">
            <a:extLst>
              <a:ext uri="{FF2B5EF4-FFF2-40B4-BE49-F238E27FC236}">
                <a16:creationId xmlns:a16="http://schemas.microsoft.com/office/drawing/2014/main" id="{DD9C5311-33C5-5E39-0B10-50A35A213CF5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872761" y="5520760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ctr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5" name="Text Placeholder 145">
            <a:extLst>
              <a:ext uri="{FF2B5EF4-FFF2-40B4-BE49-F238E27FC236}">
                <a16:creationId xmlns:a16="http://schemas.microsoft.com/office/drawing/2014/main" id="{74A45F60-BC43-D802-A7C6-E33599F347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88534" y="7096052"/>
            <a:ext cx="16653765" cy="1640618"/>
          </a:xfrm>
        </p:spPr>
        <p:txBody>
          <a:bodyPr tIns="0" rIns="0" bIns="0"/>
          <a:lstStyle>
            <a:lvl1pPr marL="0" indent="0" algn="ctr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 and </a:t>
            </a:r>
            <a:r>
              <a:rPr lang="en-US" dirty="0" err="1"/>
              <a:t>centre</a:t>
            </a:r>
            <a:r>
              <a:rPr lang="en-US" dirty="0"/>
              <a:t> main title vertically)</a:t>
            </a:r>
          </a:p>
        </p:txBody>
      </p:sp>
    </p:spTree>
    <p:extLst>
      <p:ext uri="{BB962C8B-B14F-4D97-AF65-F5344CB8AC3E}">
        <p14:creationId xmlns:p14="http://schemas.microsoft.com/office/powerpoint/2010/main" val="40525357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Graph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6516045" y="3675454"/>
            <a:ext cx="14925607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7010" y="2585037"/>
            <a:ext cx="14924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6516045" y="6299490"/>
            <a:ext cx="14925607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517010" y="5208367"/>
            <a:ext cx="14924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6516045" y="8923527"/>
            <a:ext cx="14925607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517010" y="7831696"/>
            <a:ext cx="14924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16516045" y="11547562"/>
            <a:ext cx="14925607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517010" y="10455025"/>
            <a:ext cx="14924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C538FF-21D3-4826-8FBE-F4751F046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6346" y="3954769"/>
            <a:ext cx="11684942" cy="8586794"/>
          </a:xfrm>
          <a:prstGeom prst="rect">
            <a:avLst/>
          </a:prstGeom>
        </p:spPr>
      </p:pic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754D7D39-C401-4CDB-8276-D1EEFEA0684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202146" y="4400065"/>
            <a:ext cx="10504457" cy="4640069"/>
          </a:xfrm>
          <a:solidFill>
            <a:srgbClr val="DDE0E3"/>
          </a:solidFill>
        </p:spPr>
        <p:txBody>
          <a:bodyPr anchor="ctr"/>
          <a:lstStyle>
            <a:lvl1pPr marL="0" indent="0" algn="ctr">
              <a:buNone/>
              <a:defRPr sz="336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image or paste here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C8E2C711-690B-4B77-BBA7-AAE547469E8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09C2044-3926-41EC-9879-DD451B4C1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2447698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DFF0D7D-AF46-45B4-8107-C24EBDE66A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7519" y="3625727"/>
            <a:ext cx="6042961" cy="87510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6516045" y="3673755"/>
            <a:ext cx="14932681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7010" y="2585235"/>
            <a:ext cx="1493172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6516045" y="6299306"/>
            <a:ext cx="14932681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517010" y="5208266"/>
            <a:ext cx="1493172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6516045" y="8924856"/>
            <a:ext cx="14932681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517010" y="7831297"/>
            <a:ext cx="1493172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16516045" y="11550407"/>
            <a:ext cx="14932681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517010" y="10454328"/>
            <a:ext cx="1493172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A8FA0853-E306-4792-AD22-71E047EF723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16762" y="4334620"/>
            <a:ext cx="5138325" cy="6296786"/>
          </a:xfrm>
          <a:solidFill>
            <a:srgbClr val="DDE0E3"/>
          </a:solidFill>
        </p:spPr>
        <p:txBody>
          <a:bodyPr anchor="ctr"/>
          <a:lstStyle>
            <a:lvl1pPr marL="0" indent="0" algn="ctr">
              <a:buNone/>
              <a:defRPr sz="336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image or paste here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E9BA7440-4F5D-4078-B2DA-042AF1AFFD7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8D9D9A59-61F0-4971-A119-9175F1331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5086" y="5"/>
            <a:ext cx="462364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2043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Graph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6516045" y="3673755"/>
            <a:ext cx="14933648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7007" y="2585235"/>
            <a:ext cx="14933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6516045" y="6299306"/>
            <a:ext cx="14933648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517007" y="5208266"/>
            <a:ext cx="14933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6516045" y="8924856"/>
            <a:ext cx="14933648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517007" y="7831297"/>
            <a:ext cx="14933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16516045" y="11550407"/>
            <a:ext cx="14933648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517007" y="10454328"/>
            <a:ext cx="14933648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4CD0C0-1F13-4748-9E05-DD5C257143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6679" y="3451701"/>
            <a:ext cx="13785001" cy="7051403"/>
          </a:xfrm>
          <a:prstGeom prst="rect">
            <a:avLst/>
          </a:prstGeom>
        </p:spPr>
      </p:pic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A450EF5D-6797-4055-88DE-8D7F08CCAF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755800" y="4068772"/>
            <a:ext cx="10580791" cy="5790322"/>
          </a:xfrm>
          <a:solidFill>
            <a:srgbClr val="DDE0E3"/>
          </a:solidFill>
        </p:spPr>
        <p:txBody>
          <a:bodyPr anchor="ctr"/>
          <a:lstStyle>
            <a:lvl1pPr marL="0" indent="0" algn="ctr">
              <a:buNone/>
              <a:defRPr sz="336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to add image or paste here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7DDEEBE8-B80F-464C-A39F-17B31A849B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8B9E692-30DD-45D2-A22B-66505F543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9080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icon co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45093" y="3676313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5093" y="2586039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45093" y="6299908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45093" y="5209635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45093" y="8923504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45093" y="7833231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745093" y="11547100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45093" y="10456828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B4ACC9EF-B4E2-47E0-BE2E-550EB78D2D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F85F3C54-74D2-4E50-B7A2-96A21A23F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28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ico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Insert Footer Text here if required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745093" y="3676888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3B8CACC-D0BE-40FC-A135-8D044B94E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5093" y="2586614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0C71DC-89F7-4588-8AA4-D020FC9D061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45093" y="6299535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C8DF0E9-B94A-414E-9825-94933E3AD0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45093" y="5209261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8B3B1BD-2F40-494B-A10A-17F6270719C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45093" y="8922181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98F1247-7E81-4AFE-972C-0325833ADE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45093" y="7831908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9288F4B-4B0C-4E92-82A7-10C900D13DE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745093" y="11544828"/>
            <a:ext cx="26700712" cy="1353091"/>
          </a:xfrm>
        </p:spPr>
        <p:txBody>
          <a:bodyPr/>
          <a:lstStyle>
            <a:lvl1pPr>
              <a:defRPr sz="3360"/>
            </a:lvl1pPr>
          </a:lstStyle>
          <a:p>
            <a:pPr lvl="0"/>
            <a:r>
              <a:rPr lang="en-GB" noProof="0" dirty="0"/>
              <a:t>Supporting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EE074E9-2CB0-447E-A5D6-065F8872C3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45093" y="10454556"/>
            <a:ext cx="26700712" cy="91001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Key point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02396F6-5E53-4B05-B21A-B67645855D5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5D3EFA71-6A51-4EAE-B4AE-14D808929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1710394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o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BCF627-9B1A-4433-BDF1-E3FAB03F3F94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5341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4A42B3-386F-4570-AF77-B09584A4EDB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146768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959B6-B882-4748-BFB2-A4FB2158BE62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58194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815102-2641-453E-833D-D8FB5536C9ED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69621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17067F-C719-43C2-9A62-B3C3D55593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81047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760275-CA83-4E5F-8AC7-CEF35CDF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92474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A3289-08E1-42E1-A8E7-558A109E7B20}"/>
              </a:ext>
            </a:extLst>
          </p:cNvPr>
          <p:cNvCxnSpPr>
            <a:cxnSpLocks/>
          </p:cNvCxnSpPr>
          <p:nvPr userDrawn="1"/>
        </p:nvCxnSpPr>
        <p:spPr>
          <a:xfrm flipV="1">
            <a:off x="20203900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6B6689-405C-4F99-B18D-14B6FFC05438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15327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354C0A-99FA-4D65-BC96-696B65A17BD6}"/>
              </a:ext>
            </a:extLst>
          </p:cNvPr>
          <p:cNvCxnSpPr>
            <a:cxnSpLocks/>
          </p:cNvCxnSpPr>
          <p:nvPr userDrawn="1"/>
        </p:nvCxnSpPr>
        <p:spPr>
          <a:xfrm flipV="1">
            <a:off x="24226754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012335-8D32-4874-A96B-5ECF744338FC}"/>
              </a:ext>
            </a:extLst>
          </p:cNvPr>
          <p:cNvCxnSpPr>
            <a:cxnSpLocks/>
          </p:cNvCxnSpPr>
          <p:nvPr userDrawn="1"/>
        </p:nvCxnSpPr>
        <p:spPr>
          <a:xfrm flipV="1">
            <a:off x="28249607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CFECC2-CAF0-42FE-AB0A-86EF6A2F3F1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23921" y="7192685"/>
            <a:ext cx="4228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A0EBC2-B451-4574-B391-E3AD65FEE8C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238180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1E5E33B-7E1B-4C9A-923E-05A72013E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2488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0EC5FA-DF6B-4761-87C7-3BD98B4F5B43}"/>
              </a:ext>
            </a:extLst>
          </p:cNvPr>
          <p:cNvCxnSpPr>
            <a:cxnSpLocks/>
          </p:cNvCxnSpPr>
          <p:nvPr userDrawn="1"/>
        </p:nvCxnSpPr>
        <p:spPr>
          <a:xfrm>
            <a:off x="2625979" y="7742590"/>
            <a:ext cx="28256569" cy="0"/>
          </a:xfrm>
          <a:prstGeom prst="line">
            <a:avLst/>
          </a:prstGeom>
          <a:ln w="50800" cap="rnd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AEBE50A6-2B6E-45D1-B02D-F21587E3A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35341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618B6BC9-5474-42FF-B42C-5770224446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58194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C1D2A1A7-37B8-4B6A-BE55-666685973E7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181047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DFFFA45-7FAD-4515-9DB2-9B963F2744D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232098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023424D7-92EF-48CA-8D74-122054073E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254952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A20F9461-9AA2-4A61-85DA-A7CC8D419D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123915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6B9587E-7FD0-4462-8A18-70AD1CB183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146768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14A68AF4-7308-4EB8-BC50-D2B2571B8C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169621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0E7A4446-B482-4936-85FD-6335C70596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192474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F651D25-E3A2-4321-894C-73AE1E67BB9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243525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D1CAD672-0E7B-4BD3-8623-0A35A7E0D4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6266378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2B2B21BE-659B-4D23-A979-15034F68D7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E5CF7AF6-216F-45FD-B57E-C77989DA8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E38DB05F-CF65-44F3-9408-F31FA3B97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6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74 -1.48148E-6 L 2.70833E-6 -1.48148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Blue">
    <p:bg>
      <p:bgPr>
        <a:solidFill>
          <a:srgbClr val="65B4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73" y="5223572"/>
            <a:ext cx="23999937" cy="1793696"/>
          </a:xfrm>
        </p:spPr>
        <p:txBody>
          <a:bodyPr wrap="square" anchor="b" anchorCtr="0">
            <a:sp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34973" y="7087494"/>
            <a:ext cx="23999937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9761CDC8-2B86-4ECE-89F0-E7321ABE44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7923" y="6030091"/>
            <a:ext cx="3190748" cy="1295694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4D8BD062-746F-4147-A24D-CBD0AA9997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199" y="6036757"/>
            <a:ext cx="4630292" cy="1330413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910FD28-F8CC-4BD7-BF40-3385452123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444" y="5651754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217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RE">
    <p:bg>
      <p:bgPr>
        <a:solidFill>
          <a:srgbClr val="65B4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529" y="2580038"/>
            <a:ext cx="17220094" cy="2348864"/>
          </a:xfrm>
        </p:spPr>
        <p:txBody>
          <a:bodyPr wrap="square" anchor="b" anchorCtr="0">
            <a:no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55529" y="4999129"/>
            <a:ext cx="17220094" cy="790345"/>
          </a:xfrm>
        </p:spPr>
        <p:txBody>
          <a:bodyPr wrap="square">
            <a:spAutoFit/>
          </a:bodyPr>
          <a:lstStyle>
            <a:lvl1pPr marL="0" indent="0">
              <a:buNone/>
              <a:defRPr sz="504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Divider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530" y="1152744"/>
            <a:ext cx="3190748" cy="1295694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F0D1BB-6C13-4620-BC6E-65E8787A0B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138626" y="0"/>
            <a:ext cx="13260666" cy="144002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CDEA84-F2FE-497C-884C-5127148EC6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7640" y="6040089"/>
            <a:ext cx="17217987" cy="686010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9B29770-3E63-463E-9F05-A4DBE49A1C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7643" y="13860206"/>
            <a:ext cx="17216339" cy="316672"/>
          </a:xfrm>
        </p:spPr>
        <p:txBody>
          <a:bodyPr tIns="0" rIns="0" bIns="0" anchor="b" anchorCtr="0"/>
          <a:lstStyle>
            <a:lvl1pPr marL="377935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tabLst/>
              <a:defRPr lang="en-US" sz="168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377935" lvl="0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tabLst/>
            </a:pPr>
            <a:r>
              <a:rPr lang="en-US" dirty="0"/>
              <a:t>Enter source here</a:t>
            </a:r>
          </a:p>
        </p:txBody>
      </p:sp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9044A6D3-B146-4C53-AC4A-CE0874789D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423" y="1166787"/>
            <a:ext cx="4498752" cy="1292618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8AE40D2-7B3F-48B6-9EE1-1293369B08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32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453" userDrawn="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purp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5" y="5904972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70535" y="12329001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FF6056-A013-447A-9FBD-DB91A09B1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21C9C91D-CA76-4182-91D7-B8F563B74A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916" y="710567"/>
            <a:ext cx="4448524" cy="1807332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5D7BA4B4-08AE-41E7-9884-2BC5DB23F2C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D505B8-56BE-4DE6-A2D3-E5E885D9B06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85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A5FEBD4-7B70-4DAD-9FCC-176F7BBD6C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CAB7F84-9DFB-4370-85C9-B20F445007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6672" y="2587054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/>
              <a:defRPr/>
            </a:lvl1pPr>
            <a:lvl2pPr marL="943291" indent="-377935">
              <a:buClr>
                <a:schemeClr val="tx2"/>
              </a:buClr>
              <a:defRPr/>
            </a:lvl2pPr>
            <a:lvl3pPr marL="1322775">
              <a:buClr>
                <a:schemeClr val="tx2"/>
              </a:buClr>
              <a:defRPr sz="2940"/>
            </a:lvl3pPr>
          </a:lstStyle>
          <a:p>
            <a:pPr lvl="0"/>
            <a:r>
              <a:rPr lang="en-US" noProof="0" dirty="0"/>
              <a:t>First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1F94FDE5-8E44-48FD-BD23-08D4C03484F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56672" y="4708204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2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Second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722DDBA6-6641-4C5A-AD54-168BC36EA6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56672" y="6829355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3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Third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89E75B39-D281-40DD-A140-DD706DCDA33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56672" y="8950505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4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Fourth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FD4FD174-BBF9-4459-819A-7B5112F8EA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6672" y="11071656"/>
            <a:ext cx="15018420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5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Fifth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3B57FB52-2F21-4AE8-B084-C491C45ED15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531227" y="2587054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6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Sixth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A19853FC-0CDB-4BB7-A510-57477AE052F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531227" y="4708204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7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Seventh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1580269D-0DEE-4571-BF89-D116130C8D3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531227" y="6829355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8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Eight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BAFD3037-F392-43BB-B95C-086B92CDCF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531227" y="8950505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9"/>
              <a:defRPr/>
            </a:lvl1pPr>
            <a:lvl2pPr marL="944839"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Ninth item</a:t>
            </a:r>
          </a:p>
          <a:p>
            <a:pPr lvl="1"/>
            <a:endParaRPr lang="en-GB" noProof="0" dirty="0"/>
          </a:p>
          <a:p>
            <a:pPr lvl="2"/>
            <a:endParaRPr lang="en-GB" noProof="0" dirty="0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FDB0E9DB-0DEA-4252-B22D-D8C1611C91D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531227" y="11071656"/>
            <a:ext cx="14924081" cy="1829318"/>
          </a:xfrm>
        </p:spPr>
        <p:txBody>
          <a:bodyPr/>
          <a:lstStyle>
            <a:lvl1pPr marL="566642" indent="-566642">
              <a:buClr>
                <a:schemeClr val="tx2"/>
              </a:buClr>
              <a:buFont typeface="+mj-lt"/>
              <a:buAutoNum type="arabicPeriod" startAt="10"/>
              <a:defRPr/>
            </a:lvl1pPr>
            <a:lvl2pPr marL="944839" indent="-377935">
              <a:buFont typeface="Arial" panose="020B0604020202020204" pitchFamily="34" charset="0"/>
              <a:buChar char="•"/>
              <a:defRPr/>
            </a:lvl2pPr>
            <a:lvl3pPr marL="1322775">
              <a:defRPr sz="2940"/>
            </a:lvl3pPr>
          </a:lstStyle>
          <a:p>
            <a:pPr lvl="0"/>
            <a:r>
              <a:rPr lang="en-US" noProof="0" dirty="0"/>
              <a:t>Delete section title boxes not needed</a:t>
            </a:r>
          </a:p>
          <a:p>
            <a:pPr lvl="1"/>
            <a:endParaRPr lang="en-US" noProof="0" dirty="0"/>
          </a:p>
          <a:p>
            <a:pPr lvl="2"/>
            <a:endParaRPr lang="en-US" noProof="0" dirty="0"/>
          </a:p>
          <a:p>
            <a:pPr lvl="2"/>
            <a:endParaRPr lang="en-US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6DFA456-F107-496E-9D8F-95860DCB45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92C5C48-7DE3-4519-894E-3B5F040C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8661" y="0"/>
            <a:ext cx="15009980" cy="748358"/>
          </a:xfrm>
        </p:spPr>
        <p:txBody>
          <a:bodyPr/>
          <a:lstStyle/>
          <a:p>
            <a:r>
              <a:rPr lang="en-GB" dirty="0"/>
              <a:t>Insert Footer Text here if required</a:t>
            </a:r>
            <a:endParaRPr lang="en-US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541616CC-6C13-4F10-91CB-4346AB53E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0" y="5"/>
            <a:ext cx="4633088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19FE1A-9B96-422B-A94E-8DF2BC3B386E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  <a:p>
            <a:pPr algn="ctr">
              <a:lnSpc>
                <a:spcPct val="150000"/>
              </a:lnSpc>
            </a:pPr>
            <a:r>
              <a:rPr lang="en-GB" sz="9285" dirty="0"/>
              <a:t>Use New Agenda</a:t>
            </a:r>
          </a:p>
        </p:txBody>
      </p:sp>
    </p:spTree>
    <p:extLst>
      <p:ext uri="{BB962C8B-B14F-4D97-AF65-F5344CB8AC3E}">
        <p14:creationId xmlns:p14="http://schemas.microsoft.com/office/powerpoint/2010/main" val="49022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129311" y="5517822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l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C5328B90-2451-B3F9-AE36-41EE5BF06EC5}"/>
              </a:ext>
            </a:extLst>
          </p:cNvPr>
          <p:cNvSpPr/>
          <p:nvPr userDrawn="1"/>
        </p:nvSpPr>
        <p:spPr>
          <a:xfrm>
            <a:off x="8450010" y="8882390"/>
            <a:ext cx="6264000" cy="6264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F97A403A-8FCC-3D84-BCBD-C90FAA9A1B5F}"/>
              </a:ext>
            </a:extLst>
          </p:cNvPr>
          <p:cNvSpPr/>
          <p:nvPr userDrawn="1"/>
        </p:nvSpPr>
        <p:spPr>
          <a:xfrm>
            <a:off x="11735077" y="-1819477"/>
            <a:ext cx="6048000" cy="6048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BDA0B088-0BD4-1408-D2DF-8D0B0B8D3371}"/>
              </a:ext>
            </a:extLst>
          </p:cNvPr>
          <p:cNvSpPr/>
          <p:nvPr userDrawn="1"/>
        </p:nvSpPr>
        <p:spPr>
          <a:xfrm>
            <a:off x="26434632" y="1101442"/>
            <a:ext cx="5328000" cy="5328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25D18ED9-65A1-976A-67A8-9A277D28577C}"/>
              </a:ext>
            </a:extLst>
          </p:cNvPr>
          <p:cNvSpPr/>
          <p:nvPr userDrawn="1"/>
        </p:nvSpPr>
        <p:spPr>
          <a:xfrm>
            <a:off x="28669832" y="9974510"/>
            <a:ext cx="4896000" cy="4896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A13B7AEB-3A86-9ABB-725A-5E2A8FBB94C6}"/>
              </a:ext>
            </a:extLst>
          </p:cNvPr>
          <p:cNvSpPr/>
          <p:nvPr userDrawn="1"/>
        </p:nvSpPr>
        <p:spPr>
          <a:xfrm>
            <a:off x="17552219" y="5029974"/>
            <a:ext cx="8280000" cy="8280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97328B9-7E25-48FC-10F0-027A34AC0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5835" y="6961516"/>
            <a:ext cx="16653765" cy="1640618"/>
          </a:xfrm>
        </p:spPr>
        <p:txBody>
          <a:bodyPr tIns="0" rIns="0" bIns="0"/>
          <a:lstStyle>
            <a:lvl1pPr marL="0" indent="0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needed)</a:t>
            </a:r>
          </a:p>
        </p:txBody>
      </p:sp>
    </p:spTree>
    <p:extLst>
      <p:ext uri="{BB962C8B-B14F-4D97-AF65-F5344CB8AC3E}">
        <p14:creationId xmlns:p14="http://schemas.microsoft.com/office/powerpoint/2010/main" val="36372071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ld Sty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5094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tx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CF3CF69-76EA-4060-BE07-7A302777A3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672" y="12344120"/>
            <a:ext cx="30484982" cy="876863"/>
          </a:xfrm>
        </p:spPr>
        <p:txBody>
          <a:bodyPr tIns="0" rIns="0" bIns="0" anchor="b" anchorCtr="0"/>
          <a:lstStyle>
            <a:lvl1pPr marL="0" indent="0">
              <a:buNone/>
              <a:defRPr sz="294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For Investment Professionals only</a:t>
            </a:r>
          </a:p>
        </p:txBody>
      </p:sp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B0BD1E3-1D95-4974-B27F-BA6D0C49EE10}"/>
              </a:ext>
            </a:extLst>
          </p:cNvPr>
          <p:cNvSpPr/>
          <p:nvPr userDrawn="1"/>
        </p:nvSpPr>
        <p:spPr>
          <a:xfrm>
            <a:off x="3169005" y="5475329"/>
            <a:ext cx="621837" cy="25347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285"/>
          </a:p>
        </p:txBody>
      </p:sp>
      <p:pic>
        <p:nvPicPr>
          <p:cNvPr id="11" name="Picture 10" hidden="1">
            <a:extLst>
              <a:ext uri="{FF2B5EF4-FFF2-40B4-BE49-F238E27FC236}">
                <a16:creationId xmlns:a16="http://schemas.microsoft.com/office/drawing/2014/main" id="{B8B0B767-4933-4317-9231-2492FC4931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0091" y="5465681"/>
            <a:ext cx="6232558" cy="2544836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25706E54-4503-4F51-80C4-78ACECA405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421" y="5494800"/>
            <a:ext cx="9461485" cy="2718551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244B07EC-D247-44B5-9B6F-42F847C605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77184" y="6400095"/>
            <a:ext cx="3644920" cy="1600024"/>
          </a:xfrm>
          <a:prstGeom prst="rect">
            <a:avLst/>
          </a:prstGeom>
        </p:spPr>
      </p:pic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6C7F230A-0402-43A0-B1B7-199F3730630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53006" y="5651750"/>
            <a:ext cx="4630295" cy="133041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576CCE0-5508-4562-9E53-014E961AF3B6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  <a:br>
              <a:rPr lang="en-GB" sz="9285" dirty="0"/>
            </a:br>
            <a:r>
              <a:rPr lang="en-GB" sz="9285" dirty="0"/>
              <a:t>Apply Title Teal Layout</a:t>
            </a:r>
          </a:p>
        </p:txBody>
      </p:sp>
    </p:spTree>
    <p:extLst>
      <p:ext uri="{BB962C8B-B14F-4D97-AF65-F5344CB8AC3E}">
        <p14:creationId xmlns:p14="http://schemas.microsoft.com/office/powerpoint/2010/main" val="20114048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ld Old Sty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632A869-700E-46C5-AC16-D79FACE0221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2399288" cy="14400213"/>
          </a:xfrm>
          <a:solidFill>
            <a:srgbClr val="DDE0E3"/>
          </a:solidFill>
        </p:spPr>
        <p:txBody>
          <a:bodyPr/>
          <a:lstStyle>
            <a:lvl1pPr marL="377935" indent="0">
              <a:lnSpc>
                <a:spcPct val="120000"/>
              </a:lnSpc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INSERTING A PHOTOGRAPH INTO THE BACKGROUND</a:t>
            </a:r>
            <a:br>
              <a:rPr lang="en-GB" dirty="0"/>
            </a:br>
            <a:r>
              <a:rPr lang="en-GB" dirty="0"/>
              <a:t>Right click on the edge of the grey area to select the picture placeholder. </a:t>
            </a:r>
            <a:br>
              <a:rPr lang="en-GB" dirty="0"/>
            </a:br>
            <a:r>
              <a:rPr lang="en-GB" dirty="0"/>
              <a:t>A drop down dialogue will appear. Select BRING TO FRONT. </a:t>
            </a:r>
            <a:br>
              <a:rPr lang="en-GB" dirty="0"/>
            </a:br>
            <a:r>
              <a:rPr lang="en-GB" dirty="0"/>
              <a:t>Click on the picture Icon in the middle of the screen to browse your PC to select a picture to insert. </a:t>
            </a:r>
            <a:br>
              <a:rPr lang="en-GB" dirty="0"/>
            </a:br>
            <a:r>
              <a:rPr lang="en-GB" dirty="0"/>
              <a:t>Double click on the file you want to insert and then right click on the edge of the picture and select SEND TO BACK.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4977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tx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CF3CF69-76EA-4060-BE07-7A302777A3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672" y="12344120"/>
            <a:ext cx="30484982" cy="876863"/>
          </a:xfrm>
        </p:spPr>
        <p:txBody>
          <a:bodyPr tIns="0" rIns="0" bIns="0" anchor="b" anchorCtr="0"/>
          <a:lstStyle>
            <a:lvl1pPr marL="0" indent="0">
              <a:buNone/>
              <a:defRPr sz="2940"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For Investment Professionals only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903F41-670E-4CAE-A831-93406FD21313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  <a:br>
              <a:rPr lang="en-GB" sz="9285" dirty="0"/>
            </a:br>
            <a:r>
              <a:rPr lang="en-GB" sz="9285" dirty="0"/>
              <a:t>Apply Title Teal Layout</a:t>
            </a:r>
          </a:p>
        </p:txBody>
      </p:sp>
    </p:spTree>
    <p:extLst>
      <p:ext uri="{BB962C8B-B14F-4D97-AF65-F5344CB8AC3E}">
        <p14:creationId xmlns:p14="http://schemas.microsoft.com/office/powerpoint/2010/main" val="2382030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ral">
    <p:bg>
      <p:bgPr>
        <a:solidFill>
          <a:srgbClr val="EB5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hidden="1">
            <a:extLst>
              <a:ext uri="{FF2B5EF4-FFF2-40B4-BE49-F238E27FC236}">
                <a16:creationId xmlns:a16="http://schemas.microsoft.com/office/drawing/2014/main" id="{43427953-1048-47BD-8683-8003ABCC7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0210" y="5465277"/>
            <a:ext cx="6263799" cy="254483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4977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bg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80422-230F-47CE-BBDE-1A532B20A0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679" y="12344120"/>
            <a:ext cx="20224243" cy="876863"/>
          </a:xfrm>
        </p:spPr>
        <p:txBody>
          <a:bodyPr tIns="0" rIns="0" bIns="0" anchor="b" anchorCtr="0"/>
          <a:lstStyle>
            <a:lvl1pPr marL="0" indent="0">
              <a:spcBef>
                <a:spcPts val="1050"/>
              </a:spcBef>
              <a:buNone/>
              <a:defRPr sz="2940" b="1" i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For Investment Professionals only (14pt Calibri Bold in Teal or White – Multiple 0.9 line spacing with 10 point space before)</a:t>
            </a:r>
          </a:p>
          <a:p>
            <a:pPr>
              <a:spcBef>
                <a:spcPts val="500"/>
              </a:spcBef>
            </a:pPr>
            <a:r>
              <a:rPr lang="en-GB" sz="2100" b="0" spc="-42" dirty="0"/>
              <a:t>If text to follow – 10pt Roman text in Teal, Multiple 0.9 line spacing with 5 point space before </a:t>
            </a:r>
          </a:p>
        </p:txBody>
      </p:sp>
      <p:pic>
        <p:nvPicPr>
          <p:cNvPr id="7" name="Graphic 6" hidden="1">
            <a:extLst>
              <a:ext uri="{FF2B5EF4-FFF2-40B4-BE49-F238E27FC236}">
                <a16:creationId xmlns:a16="http://schemas.microsoft.com/office/drawing/2014/main" id="{AF87E47F-4A1F-4049-A7D5-59ED19F74B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914" y="5483245"/>
            <a:ext cx="9461488" cy="271855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EF7C01-5D19-4209-ABCC-26B74A0C43B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006" y="5651750"/>
            <a:ext cx="4630295" cy="13304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B1D7E51-3179-44ED-A895-B397EED75D4C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  <a:br>
              <a:rPr lang="en-GB" sz="9285" dirty="0"/>
            </a:br>
            <a:r>
              <a:rPr lang="en-GB" sz="9285" dirty="0"/>
              <a:t>Apply Title Teal Layout</a:t>
            </a:r>
          </a:p>
        </p:txBody>
      </p:sp>
    </p:spTree>
    <p:extLst>
      <p:ext uri="{BB962C8B-B14F-4D97-AF65-F5344CB8AC3E}">
        <p14:creationId xmlns:p14="http://schemas.microsoft.com/office/powerpoint/2010/main" val="19755217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ght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hidden="1">
            <a:extLst>
              <a:ext uri="{FF2B5EF4-FFF2-40B4-BE49-F238E27FC236}">
                <a16:creationId xmlns:a16="http://schemas.microsoft.com/office/drawing/2014/main" id="{43427953-1048-47BD-8683-8003ABCC7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0210" y="5465277"/>
            <a:ext cx="6263799" cy="254483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4977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bg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80422-230F-47CE-BBDE-1A532B20A0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679" y="12344120"/>
            <a:ext cx="20224243" cy="876863"/>
          </a:xfrm>
        </p:spPr>
        <p:txBody>
          <a:bodyPr tIns="0" rIns="0" bIns="0" anchor="b" anchorCtr="0"/>
          <a:lstStyle>
            <a:lvl1pPr marL="0" indent="0">
              <a:spcBef>
                <a:spcPts val="1050"/>
              </a:spcBef>
              <a:buNone/>
              <a:defRPr sz="2940" b="1" i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For Investment Professionals only (14pt Calibri Bold in Teal or White – Multiple 0.9 line spacing with 10 point space before)</a:t>
            </a:r>
          </a:p>
          <a:p>
            <a:pPr>
              <a:spcBef>
                <a:spcPts val="500"/>
              </a:spcBef>
            </a:pPr>
            <a:r>
              <a:rPr lang="en-GB" sz="2100" b="0" spc="-42" dirty="0"/>
              <a:t>If text to follow – 10pt Roman text in Teal, Multiple 0.9 line spacing with 5 point space before </a:t>
            </a:r>
          </a:p>
        </p:txBody>
      </p:sp>
      <p:pic>
        <p:nvPicPr>
          <p:cNvPr id="7" name="Graphic 6" hidden="1">
            <a:extLst>
              <a:ext uri="{FF2B5EF4-FFF2-40B4-BE49-F238E27FC236}">
                <a16:creationId xmlns:a16="http://schemas.microsoft.com/office/drawing/2014/main" id="{AF87E47F-4A1F-4049-A7D5-59ED19F74B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914" y="5483245"/>
            <a:ext cx="9461488" cy="271855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EF7C01-5D19-4209-ABCC-26B74A0C43B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006" y="5651750"/>
            <a:ext cx="4630295" cy="13304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50F7B2E-EA65-4CC9-8D8B-F0BA1606DCDD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  <a:br>
              <a:rPr lang="en-GB" sz="9285" dirty="0"/>
            </a:br>
            <a:r>
              <a:rPr lang="en-GB" sz="9285" dirty="0"/>
              <a:t>Apply Title Teal Layout</a:t>
            </a:r>
          </a:p>
        </p:txBody>
      </p:sp>
    </p:spTree>
    <p:extLst>
      <p:ext uri="{BB962C8B-B14F-4D97-AF65-F5344CB8AC3E}">
        <p14:creationId xmlns:p14="http://schemas.microsoft.com/office/powerpoint/2010/main" val="7118942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hidden="1">
            <a:extLst>
              <a:ext uri="{FF2B5EF4-FFF2-40B4-BE49-F238E27FC236}">
                <a16:creationId xmlns:a16="http://schemas.microsoft.com/office/drawing/2014/main" id="{43427953-1048-47BD-8683-8003ABCC78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0210" y="5465277"/>
            <a:ext cx="6263799" cy="254483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3BDBFC-35BF-C640-A95A-DBE6DEE579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34977" y="8877150"/>
            <a:ext cx="15730707" cy="819455"/>
          </a:xfrm>
        </p:spPr>
        <p:txBody>
          <a:bodyPr wrap="square">
            <a:spAutoFit/>
          </a:bodyPr>
          <a:lstStyle>
            <a:lvl1pPr marL="0" indent="0" algn="l">
              <a:buNone/>
              <a:defRPr sz="5250">
                <a:solidFill>
                  <a:schemeClr val="bg1"/>
                </a:solidFill>
              </a:defRPr>
            </a:lvl1pPr>
            <a:lvl2pPr marL="959957" indent="0" algn="ctr">
              <a:buNone/>
              <a:defRPr sz="4200"/>
            </a:lvl2pPr>
            <a:lvl3pPr marL="1919912" indent="0" algn="ctr">
              <a:buNone/>
              <a:defRPr sz="3780"/>
            </a:lvl3pPr>
            <a:lvl4pPr marL="2879869" indent="0" algn="ctr">
              <a:buNone/>
              <a:defRPr sz="3360"/>
            </a:lvl4pPr>
            <a:lvl5pPr marL="3839824" indent="0" algn="ctr">
              <a:buNone/>
              <a:defRPr sz="3360"/>
            </a:lvl5pPr>
            <a:lvl6pPr marL="4799782" indent="0" algn="ctr">
              <a:buNone/>
              <a:defRPr sz="3360"/>
            </a:lvl6pPr>
            <a:lvl7pPr marL="5759737" indent="0" algn="ctr">
              <a:buNone/>
              <a:defRPr sz="3360"/>
            </a:lvl7pPr>
            <a:lvl8pPr marL="6719694" indent="0" algn="ctr">
              <a:buNone/>
              <a:defRPr sz="3360"/>
            </a:lvl8pPr>
            <a:lvl9pPr marL="7679651" indent="0" algn="ctr">
              <a:buNone/>
              <a:defRPr sz="3360"/>
            </a:lvl9pPr>
          </a:lstStyle>
          <a:p>
            <a:r>
              <a:rPr lang="en-GB" noProof="0" dirty="0"/>
              <a:t>Click to edit presentation subtitle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71540E4-5E43-3445-9361-342BABDD7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80" y="5266958"/>
            <a:ext cx="15730707" cy="3278018"/>
          </a:xfrm>
        </p:spPr>
        <p:txBody>
          <a:bodyPr>
            <a:spAutoFit/>
          </a:bodyPr>
          <a:lstStyle>
            <a:lvl1pPr>
              <a:lnSpc>
                <a:spcPts val="11969"/>
              </a:lnSpc>
              <a:defRPr sz="11759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80422-230F-47CE-BBDE-1A532B20A0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6679" y="12344120"/>
            <a:ext cx="20224243" cy="876863"/>
          </a:xfrm>
        </p:spPr>
        <p:txBody>
          <a:bodyPr tIns="0" rIns="0" bIns="0" anchor="b" anchorCtr="0"/>
          <a:lstStyle>
            <a:lvl1pPr marL="0" indent="0">
              <a:spcBef>
                <a:spcPts val="1050"/>
              </a:spcBef>
              <a:buNone/>
              <a:defRPr sz="2940" b="1" i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For Investment Professionals only (14pt Calibri Bold in Teal or White – Multiple 0.9 line spacing with 10 point space before)</a:t>
            </a:r>
          </a:p>
          <a:p>
            <a:pPr>
              <a:spcBef>
                <a:spcPts val="500"/>
              </a:spcBef>
            </a:pPr>
            <a:r>
              <a:rPr lang="en-GB" sz="2100" b="0" spc="-42" dirty="0"/>
              <a:t>If text to follow – 10pt Roman text in Teal, Multiple 0.9 line spacing with 5 point space before </a:t>
            </a:r>
          </a:p>
        </p:txBody>
      </p:sp>
      <p:pic>
        <p:nvPicPr>
          <p:cNvPr id="7" name="Graphic 6" hidden="1">
            <a:extLst>
              <a:ext uri="{FF2B5EF4-FFF2-40B4-BE49-F238E27FC236}">
                <a16:creationId xmlns:a16="http://schemas.microsoft.com/office/drawing/2014/main" id="{AF87E47F-4A1F-4049-A7D5-59ED19F74B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914" y="5483245"/>
            <a:ext cx="9461488" cy="271855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EF7C01-5D19-4209-ABCC-26B74A0C43B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006" y="5651750"/>
            <a:ext cx="4630295" cy="13304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8177E6-9EEC-4847-9CF9-BF10B0A59992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  <a:br>
              <a:rPr lang="en-GB" sz="9285" dirty="0"/>
            </a:br>
            <a:r>
              <a:rPr lang="en-GB" sz="9285" dirty="0"/>
              <a:t>Apply Title Teal Layout</a:t>
            </a:r>
          </a:p>
        </p:txBody>
      </p:sp>
    </p:spTree>
    <p:extLst>
      <p:ext uri="{BB962C8B-B14F-4D97-AF65-F5344CB8AC3E}">
        <p14:creationId xmlns:p14="http://schemas.microsoft.com/office/powerpoint/2010/main" val="29662789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Old Sty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73" y="5223572"/>
            <a:ext cx="23999937" cy="1793696"/>
          </a:xfrm>
        </p:spPr>
        <p:txBody>
          <a:bodyPr wrap="square" anchor="b" anchorCtr="0">
            <a:spAutoFit/>
          </a:bodyPr>
          <a:lstStyle>
            <a:lvl1pPr>
              <a:defRPr sz="12284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34973" y="7087494"/>
            <a:ext cx="23999937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tx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1C2FED3E-96C1-406B-8B03-7BD790A89A19}"/>
              </a:ext>
            </a:extLst>
          </p:cNvPr>
          <p:cNvSpPr/>
          <p:nvPr userDrawn="1"/>
        </p:nvSpPr>
        <p:spPr>
          <a:xfrm>
            <a:off x="1715954" y="5983340"/>
            <a:ext cx="317517" cy="1016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285"/>
          </a:p>
        </p:txBody>
      </p:sp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E0F422D0-CC00-4B46-AFC3-69F436972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7188" y="5973691"/>
            <a:ext cx="3176722" cy="1299419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C981BB65-E87D-413E-A3D6-868DA04372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006" y="6036759"/>
            <a:ext cx="4630295" cy="133041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0B323B1-5089-47A1-BFCC-0D489BD43B0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006" y="5651750"/>
            <a:ext cx="4630295" cy="13304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27A5DE9-313B-41C1-8A87-9B124511F1E2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2145138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ld Sty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D774BA9-108B-4A61-879E-1D3D21CAC2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2399288" cy="14400213"/>
          </a:xfrm>
          <a:noFill/>
        </p:spPr>
        <p:txBody>
          <a:bodyPr/>
          <a:lstStyle>
            <a:lvl1pPr marL="377935" marR="0" indent="0" algn="l" defTabSz="1919912" rtl="0" eaLnBrk="1" fontAlgn="auto" latinLnBrk="0" hangingPunct="1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INSERTING A PHOTOGRAPH INTO THE BACKGROUND</a:t>
            </a:r>
            <a:br>
              <a:rPr lang="en-GB" dirty="0"/>
            </a:br>
            <a:r>
              <a:rPr lang="en-GB" dirty="0"/>
              <a:t>Right click on the edge of the grey area to select the picture placeholder. A drop down dialogue will appear. Select BRING TO FRONT. </a:t>
            </a:r>
            <a:br>
              <a:rPr lang="en-GB" dirty="0"/>
            </a:br>
            <a:r>
              <a:rPr lang="en-GB" dirty="0"/>
              <a:t>Click on the picture Icon in the middle of the screen to browse your PC to select a picture to insert. </a:t>
            </a:r>
            <a:br>
              <a:rPr lang="en-GB" dirty="0"/>
            </a:br>
            <a:r>
              <a:rPr lang="en-GB" dirty="0"/>
              <a:t>Double click on the file you want to insert and then right click on the edge of the picture and select SEND TO BACK.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73" y="5223572"/>
            <a:ext cx="23999937" cy="1793696"/>
          </a:xfrm>
        </p:spPr>
        <p:txBody>
          <a:bodyPr wrap="square" anchor="b" anchorCtr="0">
            <a:spAutoFit/>
          </a:bodyPr>
          <a:lstStyle>
            <a:lvl1pPr>
              <a:defRPr sz="12284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34973" y="7087494"/>
            <a:ext cx="23999937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tx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1801D8-F5AB-474F-A878-95F5609B574A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1477982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coral">
    <p:bg>
      <p:bgPr>
        <a:solidFill>
          <a:srgbClr val="EB5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45743397-E79C-4184-B414-45596879B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7923" y="6030091"/>
            <a:ext cx="3190748" cy="1295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71" y="5223572"/>
            <a:ext cx="23999940" cy="1793696"/>
          </a:xfrm>
        </p:spPr>
        <p:txBody>
          <a:bodyPr wrap="square" anchor="b" anchorCtr="0">
            <a:sp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34971" y="7087494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01255960-5F76-45A5-96FA-0E006674CF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199" y="6036757"/>
            <a:ext cx="4630292" cy="1330413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F0D818-D487-4592-A4E5-A3923714FC9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444" y="5651752"/>
            <a:ext cx="4630295" cy="13304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D0E128-26BB-451C-8912-3611D4911677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3571703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8" userDrawn="1">
          <p15:clr>
            <a:srgbClr val="FBAE40"/>
          </p15:clr>
        </p15:guide>
        <p15:guide id="2" orient="horz" pos="4428" userDrawn="1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Purple">
    <p:bg>
      <p:bgPr>
        <a:solidFill>
          <a:srgbClr val="7B7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4973" y="5223572"/>
            <a:ext cx="23999937" cy="1793696"/>
          </a:xfrm>
        </p:spPr>
        <p:txBody>
          <a:bodyPr wrap="square" anchor="b" anchorCtr="0">
            <a:sp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34973" y="7087494"/>
            <a:ext cx="23999937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AB580C90-1808-4992-BFFE-F740C13105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7923" y="6030091"/>
            <a:ext cx="3190748" cy="1295694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D7E700BD-DC31-4749-BD5D-2D1470AD72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199" y="6036757"/>
            <a:ext cx="4630292" cy="1330413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876F7F-03F0-431D-8900-11B48A2741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444" y="5651754"/>
            <a:ext cx="4630295" cy="13304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8314A9-4238-4D50-8FFC-E0EEBC313D2E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381214336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oral RE">
    <p:bg>
      <p:bgPr>
        <a:solidFill>
          <a:srgbClr val="EB5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529" y="2580038"/>
            <a:ext cx="17220094" cy="2348864"/>
          </a:xfrm>
        </p:spPr>
        <p:txBody>
          <a:bodyPr wrap="square" anchor="b" anchorCtr="0">
            <a:no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55529" y="4999129"/>
            <a:ext cx="17220094" cy="790345"/>
          </a:xfrm>
        </p:spPr>
        <p:txBody>
          <a:bodyPr wrap="square">
            <a:spAutoFit/>
          </a:bodyPr>
          <a:lstStyle>
            <a:lvl1pPr marL="0" indent="0">
              <a:buNone/>
              <a:defRPr sz="504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Divider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530" y="1152744"/>
            <a:ext cx="3190748" cy="1295694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F0D1BB-6C13-4620-BC6E-65E8787A0B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138626" y="0"/>
            <a:ext cx="13260666" cy="144002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CDEA84-F2FE-497C-884C-5127148EC6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7640" y="6040089"/>
            <a:ext cx="17217987" cy="686010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9B29770-3E63-463E-9F05-A4DBE49A1C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7643" y="13860206"/>
            <a:ext cx="17216339" cy="316672"/>
          </a:xfrm>
        </p:spPr>
        <p:txBody>
          <a:bodyPr tIns="0" rIns="0" bIns="0" anchor="b" anchorCtr="0"/>
          <a:lstStyle>
            <a:lvl1pPr marL="377935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tabLst/>
              <a:defRPr lang="en-US" sz="168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377935" lvl="0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tabLst/>
            </a:pPr>
            <a:r>
              <a:rPr lang="en-US" dirty="0"/>
              <a:t>Enter source here</a:t>
            </a:r>
          </a:p>
        </p:txBody>
      </p:sp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92A3C6FE-EF94-448A-A706-DC524C67A6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423" y="1166787"/>
            <a:ext cx="4498752" cy="1292618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FEFB6F-AAA5-458B-8F23-9F7856D34B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DE1296B-7435-4915-8B42-88242E7666BC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2960198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45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129311" y="5517822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l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C5328B90-2451-B3F9-AE36-41EE5BF06EC5}"/>
              </a:ext>
            </a:extLst>
          </p:cNvPr>
          <p:cNvSpPr/>
          <p:nvPr userDrawn="1"/>
        </p:nvSpPr>
        <p:spPr>
          <a:xfrm>
            <a:off x="8450010" y="8882390"/>
            <a:ext cx="6264000" cy="6264000"/>
          </a:xfrm>
          <a:prstGeom prst="ellipse">
            <a:avLst/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F97A403A-8FCC-3D84-BCBD-C90FAA9A1B5F}"/>
              </a:ext>
            </a:extLst>
          </p:cNvPr>
          <p:cNvSpPr/>
          <p:nvPr userDrawn="1"/>
        </p:nvSpPr>
        <p:spPr>
          <a:xfrm>
            <a:off x="11735077" y="-1819477"/>
            <a:ext cx="6048000" cy="6048000"/>
          </a:xfrm>
          <a:prstGeom prst="ellipse">
            <a:avLst/>
          </a:prstGeom>
          <a:solidFill>
            <a:srgbClr val="17B0AD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BDA0B088-0BD4-1408-D2DF-8D0B0B8D3371}"/>
              </a:ext>
            </a:extLst>
          </p:cNvPr>
          <p:cNvSpPr/>
          <p:nvPr userDrawn="1"/>
        </p:nvSpPr>
        <p:spPr>
          <a:xfrm>
            <a:off x="26434632" y="1101442"/>
            <a:ext cx="5328000" cy="5328000"/>
          </a:xfrm>
          <a:prstGeom prst="ellipse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25D18ED9-65A1-976A-67A8-9A277D28577C}"/>
              </a:ext>
            </a:extLst>
          </p:cNvPr>
          <p:cNvSpPr/>
          <p:nvPr userDrawn="1"/>
        </p:nvSpPr>
        <p:spPr>
          <a:xfrm>
            <a:off x="28669832" y="9974510"/>
            <a:ext cx="4896000" cy="4896000"/>
          </a:xfrm>
          <a:prstGeom prst="ellipse">
            <a:avLst/>
          </a:prstGeom>
          <a:solidFill>
            <a:schemeClr val="accent5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A13B7AEB-3A86-9ABB-725A-5E2A8FBB94C6}"/>
              </a:ext>
            </a:extLst>
          </p:cNvPr>
          <p:cNvSpPr/>
          <p:nvPr userDrawn="1"/>
        </p:nvSpPr>
        <p:spPr>
          <a:xfrm>
            <a:off x="17552219" y="5029974"/>
            <a:ext cx="8280000" cy="8280000"/>
          </a:xfrm>
          <a:prstGeom prst="ellipse">
            <a:avLst/>
          </a:prstGeom>
          <a:solidFill>
            <a:srgbClr val="EB5C37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97328B9-7E25-48FC-10F0-027A34AC0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5835" y="6961516"/>
            <a:ext cx="16653765" cy="1640618"/>
          </a:xfrm>
        </p:spPr>
        <p:txBody>
          <a:bodyPr tIns="0" rIns="0" bIns="0"/>
          <a:lstStyle>
            <a:lvl1pPr marL="0" indent="0">
              <a:buNone/>
              <a:defRPr sz="5000" b="1"/>
            </a:lvl1pPr>
          </a:lstStyle>
          <a:p>
            <a:pPr lvl="0"/>
            <a:r>
              <a:rPr lang="en-US" dirty="0"/>
              <a:t>Divider slide subtitle (delete if not needed)</a:t>
            </a:r>
          </a:p>
        </p:txBody>
      </p:sp>
    </p:spTree>
    <p:extLst>
      <p:ext uri="{BB962C8B-B14F-4D97-AF65-F5344CB8AC3E}">
        <p14:creationId xmlns:p14="http://schemas.microsoft.com/office/powerpoint/2010/main" val="22670052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urple RE">
    <p:bg>
      <p:bgPr>
        <a:solidFill>
          <a:srgbClr val="7B7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529" y="2580038"/>
            <a:ext cx="17220094" cy="2348864"/>
          </a:xfrm>
        </p:spPr>
        <p:txBody>
          <a:bodyPr wrap="square" anchor="b" anchorCtr="0">
            <a:noAutofit/>
          </a:bodyPr>
          <a:lstStyle>
            <a:lvl1pPr>
              <a:defRPr sz="12284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Divider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55529" y="4999129"/>
            <a:ext cx="17220094" cy="790345"/>
          </a:xfrm>
        </p:spPr>
        <p:txBody>
          <a:bodyPr wrap="square">
            <a:spAutoFit/>
          </a:bodyPr>
          <a:lstStyle>
            <a:lvl1pPr marL="0" indent="0">
              <a:buNone/>
              <a:defRPr sz="504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Divider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530" y="1152744"/>
            <a:ext cx="3190748" cy="1295694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F0D1BB-6C13-4620-BC6E-65E8787A0B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138626" y="0"/>
            <a:ext cx="13260666" cy="144002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CDEA84-F2FE-497C-884C-5127148EC6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7640" y="6040089"/>
            <a:ext cx="17217987" cy="686010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9B29770-3E63-463E-9F05-A4DBE49A1C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7643" y="13860206"/>
            <a:ext cx="17216339" cy="316672"/>
          </a:xfrm>
        </p:spPr>
        <p:txBody>
          <a:bodyPr tIns="0" rIns="0" bIns="0" anchor="b" anchorCtr="0"/>
          <a:lstStyle>
            <a:lvl1pPr marL="377935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FontTx/>
              <a:buNone/>
              <a:tabLst/>
              <a:defRPr lang="en-US" sz="168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377935" lvl="0" indent="-377935" algn="l" defTabSz="1919912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tabLst/>
            </a:pPr>
            <a:r>
              <a:rPr lang="en-US" dirty="0"/>
              <a:t>Enter source here</a:t>
            </a:r>
          </a:p>
        </p:txBody>
      </p:sp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A7C60DD7-E881-48DC-87C4-1FC933C649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423" y="1166787"/>
            <a:ext cx="4498752" cy="1292618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68CACE-0AE7-4B82-90FC-35F6FBBC50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3414" y="755917"/>
            <a:ext cx="4630292" cy="13304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A78BD48-30A9-4DCE-9EE0-5A7F7A23C20C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3095887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453" userDrawn="1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Coral">
    <p:bg>
      <p:bgPr>
        <a:solidFill>
          <a:srgbClr val="EB5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5" y="5904972"/>
            <a:ext cx="23999940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70535" y="12329001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15D270-4288-49C7-9D70-D8680EE1B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9" name="Picture 8" hidden="1">
            <a:extLst>
              <a:ext uri="{FF2B5EF4-FFF2-40B4-BE49-F238E27FC236}">
                <a16:creationId xmlns:a16="http://schemas.microsoft.com/office/drawing/2014/main" id="{9683DE43-0202-4A71-AC72-DD3A2CCD1C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916" y="710567"/>
            <a:ext cx="4448524" cy="1807332"/>
          </a:xfrm>
          <a:prstGeom prst="rect">
            <a:avLst/>
          </a:prstGeom>
        </p:spPr>
      </p:pic>
      <p:pic>
        <p:nvPicPr>
          <p:cNvPr id="7" name="Graphic 6" hidden="1">
            <a:extLst>
              <a:ext uri="{FF2B5EF4-FFF2-40B4-BE49-F238E27FC236}">
                <a16:creationId xmlns:a16="http://schemas.microsoft.com/office/drawing/2014/main" id="{88825A2D-BDF0-43F0-ACBE-DAD064E041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7C120C-3A45-499C-98B7-76D1825AF4E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51722F-502C-4DAB-92DE-1429D14463BB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12177197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blue">
    <p:bg>
      <p:bgPr>
        <a:solidFill>
          <a:srgbClr val="17B0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1" y="5904972"/>
            <a:ext cx="23999937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99235" y="12329001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224B7B8E-481D-4C83-8B19-CC0558055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314" y="706771"/>
            <a:ext cx="4445179" cy="1815025"/>
          </a:xfrm>
          <a:prstGeom prst="rect">
            <a:avLst/>
          </a:prstGeom>
        </p:spPr>
      </p:pic>
      <p:pic>
        <p:nvPicPr>
          <p:cNvPr id="12" name="Graphic 11" hidden="1">
            <a:extLst>
              <a:ext uri="{FF2B5EF4-FFF2-40B4-BE49-F238E27FC236}">
                <a16:creationId xmlns:a16="http://schemas.microsoft.com/office/drawing/2014/main" id="{25F9ADE3-9836-4603-88A8-C4031B1FCE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D32F33-7A93-4CF7-8C19-54B5B6597D2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2851B0-D410-49D8-8528-1DC87C3607A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A0E48A9-6727-4104-824B-1E522A9236AC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5067926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 green">
    <p:bg>
      <p:bgPr>
        <a:solidFill>
          <a:srgbClr val="E58E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0531" y="5904972"/>
            <a:ext cx="23999937" cy="1401025"/>
          </a:xfrm>
        </p:spPr>
        <p:txBody>
          <a:bodyPr wrap="square" anchor="t">
            <a:spAutoFit/>
          </a:bodyPr>
          <a:lstStyle>
            <a:lvl1pPr>
              <a:defRPr sz="9449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99235" y="12329001"/>
            <a:ext cx="23999940" cy="732188"/>
          </a:xfrm>
        </p:spPr>
        <p:txBody>
          <a:bodyPr wrap="square">
            <a:spAutoFit/>
          </a:bodyPr>
          <a:lstStyle>
            <a:lvl1pPr marL="0" indent="0">
              <a:buNone/>
              <a:defRPr sz="4620">
                <a:solidFill>
                  <a:schemeClr val="bg1"/>
                </a:solidFill>
              </a:defRPr>
            </a:lvl1pPr>
            <a:lvl2pPr marL="95995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19912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869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2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782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5973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1969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5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Source</a:t>
            </a:r>
          </a:p>
        </p:txBody>
      </p:sp>
      <p:pic>
        <p:nvPicPr>
          <p:cNvPr id="7" name="Picture 6" hidden="1">
            <a:extLst>
              <a:ext uri="{FF2B5EF4-FFF2-40B4-BE49-F238E27FC236}">
                <a16:creationId xmlns:a16="http://schemas.microsoft.com/office/drawing/2014/main" id="{00FA3855-5816-483A-820D-CB7454F8B2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0916" y="710567"/>
            <a:ext cx="4448524" cy="1807332"/>
          </a:xfrm>
          <a:prstGeom prst="rect">
            <a:avLst/>
          </a:prstGeom>
        </p:spPr>
      </p:pic>
      <p:pic>
        <p:nvPicPr>
          <p:cNvPr id="8" name="Graphic 7" hidden="1">
            <a:extLst>
              <a:ext uri="{FF2B5EF4-FFF2-40B4-BE49-F238E27FC236}">
                <a16:creationId xmlns:a16="http://schemas.microsoft.com/office/drawing/2014/main" id="{A80E70B3-FB6A-4205-801F-B7E240ACA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9741" y="736763"/>
            <a:ext cx="4945994" cy="14211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D392BE-A4A7-4C05-9EF1-A6CCFDFB80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6170534" y="3367341"/>
            <a:ext cx="2759414" cy="2204058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6E8B72-1EDD-4EB8-B3F3-DCF1C4C19E9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3420" y="755917"/>
            <a:ext cx="4630295" cy="13304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AFB094-E1FC-43CB-80B8-5C45C1A19DB8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</p:txBody>
      </p:sp>
    </p:spTree>
    <p:extLst>
      <p:ext uri="{BB962C8B-B14F-4D97-AF65-F5344CB8AC3E}">
        <p14:creationId xmlns:p14="http://schemas.microsoft.com/office/powerpoint/2010/main" val="7998184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BCF627-9B1A-4433-BDF1-E3FAB03F3F94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5341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4A42B3-386F-4570-AF77-B09584A4EDB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146768" y="7192687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959B6-B882-4748-BFB2-A4FB2158BE62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58194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815102-2641-453E-833D-D8FB5536C9ED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69621" y="7192687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17067F-C719-43C2-9A62-B3C3D55593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81047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760275-CA83-4E5F-8AC7-CEF35CDF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92474" y="7192687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A3289-08E1-42E1-A8E7-558A109E7B20}"/>
              </a:ext>
            </a:extLst>
          </p:cNvPr>
          <p:cNvCxnSpPr>
            <a:cxnSpLocks/>
          </p:cNvCxnSpPr>
          <p:nvPr userDrawn="1"/>
        </p:nvCxnSpPr>
        <p:spPr>
          <a:xfrm flipV="1">
            <a:off x="20203900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6B6689-405C-4F99-B18D-14B6FFC05438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15327" y="7192687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354C0A-99FA-4D65-BC96-696B65A17BD6}"/>
              </a:ext>
            </a:extLst>
          </p:cNvPr>
          <p:cNvCxnSpPr>
            <a:cxnSpLocks/>
          </p:cNvCxnSpPr>
          <p:nvPr userDrawn="1"/>
        </p:nvCxnSpPr>
        <p:spPr>
          <a:xfrm flipV="1">
            <a:off x="24226754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012335-8D32-4874-A96B-5ECF744338FC}"/>
              </a:ext>
            </a:extLst>
          </p:cNvPr>
          <p:cNvCxnSpPr>
            <a:cxnSpLocks/>
          </p:cNvCxnSpPr>
          <p:nvPr userDrawn="1"/>
        </p:nvCxnSpPr>
        <p:spPr>
          <a:xfrm flipV="1">
            <a:off x="28249607" y="7742593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CFECC2-CAF0-42FE-AB0A-86EF6A2F3F1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23921" y="7192687"/>
            <a:ext cx="4228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A0EBC2-B451-4574-B391-E3AD65FEE8C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238180" y="7192687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1E5E33B-7E1B-4C9A-923E-05A72013E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2488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0EC5FA-DF6B-4761-87C7-3BD98B4F5B43}"/>
              </a:ext>
            </a:extLst>
          </p:cNvPr>
          <p:cNvCxnSpPr>
            <a:cxnSpLocks/>
          </p:cNvCxnSpPr>
          <p:nvPr userDrawn="1"/>
        </p:nvCxnSpPr>
        <p:spPr>
          <a:xfrm>
            <a:off x="2625979" y="7742592"/>
            <a:ext cx="28256569" cy="0"/>
          </a:xfrm>
          <a:prstGeom prst="line">
            <a:avLst/>
          </a:prstGeom>
          <a:ln w="50800" cap="rnd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AEBE50A6-2B6E-45D1-B02D-F21587E3A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35341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618B6BC9-5474-42FF-B42C-5770224446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58194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C1D2A1A7-37B8-4B6A-BE55-666685973E7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181047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DFFFA45-7FAD-4515-9DB2-9B963F2744D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232098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023424D7-92EF-48CA-8D74-122054073E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254952" y="5011273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A20F9461-9AA2-4A61-85DA-A7CC8D419D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123915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6B9587E-7FD0-4462-8A18-70AD1CB183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146768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14A68AF4-7308-4EB8-BC50-D2B2571B8C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169621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0E7A4446-B482-4936-85FD-6335C70596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192474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F651D25-E3A2-4321-894C-73AE1E67BB9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243525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D1CAD672-0E7B-4BD3-8623-0A35A7E0D4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6266378" y="8312714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9D9C7701-BC81-4209-BA62-C5AE9523BE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68EBF29-EBBE-4B23-AA87-F8FCC060DA1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8DDA92-E15B-4D1C-8E39-40094449668B}"/>
              </a:ext>
            </a:extLst>
          </p:cNvPr>
          <p:cNvGrpSpPr/>
          <p:nvPr userDrawn="1"/>
        </p:nvGrpSpPr>
        <p:grpSpPr>
          <a:xfrm>
            <a:off x="1626343" y="6679092"/>
            <a:ext cx="2696404" cy="2130570"/>
            <a:chOff x="612000" y="3051005"/>
            <a:chExt cx="1014669" cy="1014669"/>
          </a:xfrm>
          <a:solidFill>
            <a:schemeClr val="accent3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EA95000-C471-4B0C-957A-FC55132590F0}"/>
                </a:ext>
              </a:extLst>
            </p:cNvPr>
            <p:cNvSpPr/>
            <p:nvPr userDrawn="1"/>
          </p:nvSpPr>
          <p:spPr>
            <a:xfrm>
              <a:off x="612000" y="3051005"/>
              <a:ext cx="1014669" cy="101466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285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7C01F667-5426-4AE9-947C-DEAC1F244A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29112" y="3285976"/>
              <a:ext cx="560750" cy="523778"/>
            </a:xfrm>
            <a:prstGeom prst="rect">
              <a:avLst/>
            </a:prstGeom>
            <a:solidFill>
              <a:schemeClr val="tx2"/>
            </a:solidFill>
          </p:spPr>
        </p:pic>
      </p:grpSp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127DD8E0-5DA3-4385-BBF3-0AC643D49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84458C-24E4-439F-AECA-B30E4117088F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  <a:p>
            <a:pPr algn="ctr">
              <a:lnSpc>
                <a:spcPct val="150000"/>
              </a:lnSpc>
            </a:pPr>
            <a:r>
              <a:rPr lang="en-GB" sz="9285" dirty="0"/>
              <a:t>Apply Layout Timeline coral</a:t>
            </a:r>
          </a:p>
        </p:txBody>
      </p:sp>
    </p:spTree>
    <p:extLst>
      <p:ext uri="{BB962C8B-B14F-4D97-AF65-F5344CB8AC3E}">
        <p14:creationId xmlns:p14="http://schemas.microsoft.com/office/powerpoint/2010/main" val="108575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74 -1.48148E-6 L 2.70833E-6 -1.48148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BCF627-9B1A-4433-BDF1-E3FAB03F3F94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5341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4A42B3-386F-4570-AF77-B09584A4EDB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146768" y="7191690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959B6-B882-4748-BFB2-A4FB2158BE62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58194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815102-2641-453E-833D-D8FB5536C9ED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69621" y="7191690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17067F-C719-43C2-9A62-B3C3D55593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81047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760275-CA83-4E5F-8AC7-CEF35CDF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92474" y="7191690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A3289-08E1-42E1-A8E7-558A109E7B20}"/>
              </a:ext>
            </a:extLst>
          </p:cNvPr>
          <p:cNvCxnSpPr>
            <a:cxnSpLocks/>
          </p:cNvCxnSpPr>
          <p:nvPr userDrawn="1"/>
        </p:nvCxnSpPr>
        <p:spPr>
          <a:xfrm flipV="1">
            <a:off x="20203900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6B6689-405C-4F99-B18D-14B6FFC05438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15327" y="7191690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354C0A-99FA-4D65-BC96-696B65A17BD6}"/>
              </a:ext>
            </a:extLst>
          </p:cNvPr>
          <p:cNvCxnSpPr>
            <a:cxnSpLocks/>
          </p:cNvCxnSpPr>
          <p:nvPr userDrawn="1"/>
        </p:nvCxnSpPr>
        <p:spPr>
          <a:xfrm flipV="1">
            <a:off x="24226754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012335-8D32-4874-A96B-5ECF744338FC}"/>
              </a:ext>
            </a:extLst>
          </p:cNvPr>
          <p:cNvCxnSpPr>
            <a:cxnSpLocks/>
          </p:cNvCxnSpPr>
          <p:nvPr userDrawn="1"/>
        </p:nvCxnSpPr>
        <p:spPr>
          <a:xfrm flipV="1">
            <a:off x="28249607" y="774159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CFECC2-CAF0-42FE-AB0A-86EF6A2F3F1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23921" y="7191690"/>
            <a:ext cx="4228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A0EBC2-B451-4574-B391-E3AD65FEE8C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238180" y="7191690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1E5E33B-7E1B-4C9A-923E-05A72013E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2488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0EC5FA-DF6B-4761-87C7-3BD98B4F5B43}"/>
              </a:ext>
            </a:extLst>
          </p:cNvPr>
          <p:cNvCxnSpPr>
            <a:cxnSpLocks/>
          </p:cNvCxnSpPr>
          <p:nvPr userDrawn="1"/>
        </p:nvCxnSpPr>
        <p:spPr>
          <a:xfrm>
            <a:off x="2625979" y="7741591"/>
            <a:ext cx="28256569" cy="0"/>
          </a:xfrm>
          <a:prstGeom prst="line">
            <a:avLst/>
          </a:prstGeom>
          <a:ln w="50800" cap="rnd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AEBE50A6-2B6E-45D1-B02D-F21587E3A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35341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618B6BC9-5474-42FF-B42C-5770224446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58194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C1D2A1A7-37B8-4B6A-BE55-666685973E7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181047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DFFFA45-7FAD-4515-9DB2-9B963F2744D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232098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023424D7-92EF-48CA-8D74-122054073E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254952" y="5010272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A20F9461-9AA2-4A61-85DA-A7CC8D419D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123915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6B9587E-7FD0-4462-8A18-70AD1CB183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146768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14A68AF4-7308-4EB8-BC50-D2B2571B8C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169621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0E7A4446-B482-4936-85FD-6335C70596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192474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F651D25-E3A2-4321-894C-73AE1E67BB9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243525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D1CAD672-0E7B-4BD3-8623-0A35A7E0D4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6266378" y="8311713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7A0D7C68-A836-4D1B-811C-E75D69454E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081CC878-67CE-4AD3-87AB-A0FDEE9A70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1D16C27-605D-4E7E-AC55-4D7D5AE9D49D}"/>
              </a:ext>
            </a:extLst>
          </p:cNvPr>
          <p:cNvGrpSpPr/>
          <p:nvPr userDrawn="1"/>
        </p:nvGrpSpPr>
        <p:grpSpPr>
          <a:xfrm>
            <a:off x="1626343" y="6678090"/>
            <a:ext cx="2696404" cy="2130570"/>
            <a:chOff x="612000" y="3051005"/>
            <a:chExt cx="1014669" cy="1014669"/>
          </a:xfrm>
          <a:solidFill>
            <a:srgbClr val="17B0AD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B8CA531-635D-41E7-8C77-B91A8943ABD7}"/>
                </a:ext>
              </a:extLst>
            </p:cNvPr>
            <p:cNvSpPr/>
            <p:nvPr userDrawn="1"/>
          </p:nvSpPr>
          <p:spPr>
            <a:xfrm>
              <a:off x="612000" y="3051005"/>
              <a:ext cx="1014669" cy="10146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285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2B9B9050-DE0C-4FC6-9FFF-7B83CE42EB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29112" y="3285976"/>
              <a:ext cx="560750" cy="523778"/>
            </a:xfrm>
            <a:prstGeom prst="rect">
              <a:avLst/>
            </a:prstGeom>
            <a:solidFill>
              <a:srgbClr val="17B0AD"/>
            </a:solidFill>
          </p:spPr>
        </p:pic>
      </p:grpSp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C565DD05-A32D-48EF-8E35-3AA300A55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D6161C-7F84-46B4-9AFA-50CF33188DD8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  <a:p>
            <a:pPr marL="0" marR="0" lvl="0" indent="0" algn="ctr" defTabSz="191991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285" dirty="0"/>
              <a:t>Apply Layout Timeline coral</a:t>
            </a:r>
          </a:p>
        </p:txBody>
      </p:sp>
    </p:spTree>
    <p:extLst>
      <p:ext uri="{BB962C8B-B14F-4D97-AF65-F5344CB8AC3E}">
        <p14:creationId xmlns:p14="http://schemas.microsoft.com/office/powerpoint/2010/main" val="30046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74 0 L 2.70833E-6 0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BCF627-9B1A-4433-BDF1-E3FAB03F3F94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5341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4A42B3-386F-4570-AF77-B09584A4EDB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146768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959B6-B882-4748-BFB2-A4FB2158BE62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58194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815102-2641-453E-833D-D8FB5536C9ED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69621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17067F-C719-43C2-9A62-B3C3D55593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81047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760275-CA83-4E5F-8AC7-CEF35CDF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92474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A3289-08E1-42E1-A8E7-558A109E7B20}"/>
              </a:ext>
            </a:extLst>
          </p:cNvPr>
          <p:cNvCxnSpPr>
            <a:cxnSpLocks/>
          </p:cNvCxnSpPr>
          <p:nvPr userDrawn="1"/>
        </p:nvCxnSpPr>
        <p:spPr>
          <a:xfrm flipV="1">
            <a:off x="20203900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6B6689-405C-4F99-B18D-14B6FFC05438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15327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354C0A-99FA-4D65-BC96-696B65A17BD6}"/>
              </a:ext>
            </a:extLst>
          </p:cNvPr>
          <p:cNvCxnSpPr>
            <a:cxnSpLocks/>
          </p:cNvCxnSpPr>
          <p:nvPr userDrawn="1"/>
        </p:nvCxnSpPr>
        <p:spPr>
          <a:xfrm flipV="1">
            <a:off x="24226754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012335-8D32-4874-A96B-5ECF744338FC}"/>
              </a:ext>
            </a:extLst>
          </p:cNvPr>
          <p:cNvCxnSpPr>
            <a:cxnSpLocks/>
          </p:cNvCxnSpPr>
          <p:nvPr userDrawn="1"/>
        </p:nvCxnSpPr>
        <p:spPr>
          <a:xfrm flipV="1">
            <a:off x="28249607" y="7742591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CFECC2-CAF0-42FE-AB0A-86EF6A2F3F1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23921" y="7192685"/>
            <a:ext cx="4228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A0EBC2-B451-4574-B391-E3AD65FEE8C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238180" y="7192685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1E5E33B-7E1B-4C9A-923E-05A72013E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2488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0EC5FA-DF6B-4761-87C7-3BD98B4F5B43}"/>
              </a:ext>
            </a:extLst>
          </p:cNvPr>
          <p:cNvCxnSpPr>
            <a:cxnSpLocks/>
          </p:cNvCxnSpPr>
          <p:nvPr userDrawn="1"/>
        </p:nvCxnSpPr>
        <p:spPr>
          <a:xfrm>
            <a:off x="2625979" y="7742590"/>
            <a:ext cx="28256569" cy="0"/>
          </a:xfrm>
          <a:prstGeom prst="line">
            <a:avLst/>
          </a:prstGeom>
          <a:ln w="50800" cap="rnd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AEBE50A6-2B6E-45D1-B02D-F21587E3A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35341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618B6BC9-5474-42FF-B42C-5770224446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58194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C1D2A1A7-37B8-4B6A-BE55-666685973E7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181047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DFFFA45-7FAD-4515-9DB2-9B963F2744D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232098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023424D7-92EF-48CA-8D74-122054073E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254952" y="5011271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A20F9461-9AA2-4A61-85DA-A7CC8D419D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123915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6B9587E-7FD0-4462-8A18-70AD1CB183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146768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14A68AF4-7308-4EB8-BC50-D2B2571B8C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169621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0E7A4446-B482-4936-85FD-6335C70596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192474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F651D25-E3A2-4321-894C-73AE1E67BB9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243525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D1CAD672-0E7B-4BD3-8623-0A35A7E0D4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6266378" y="8312712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8A084297-1068-4B99-BF9D-F3571A8FC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F3453419-06FA-4FBD-A800-0565DFBBA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6BD2F34-AED7-4628-ADDC-BF6E222F9EE5}"/>
              </a:ext>
            </a:extLst>
          </p:cNvPr>
          <p:cNvGrpSpPr/>
          <p:nvPr userDrawn="1"/>
        </p:nvGrpSpPr>
        <p:grpSpPr>
          <a:xfrm>
            <a:off x="1626343" y="6679092"/>
            <a:ext cx="2696404" cy="2130570"/>
            <a:chOff x="612000" y="3051005"/>
            <a:chExt cx="1014669" cy="1014669"/>
          </a:xfrm>
          <a:solidFill>
            <a:srgbClr val="7DBD5F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C1EEF0-C715-4111-BC8B-FE76952349C4}"/>
                </a:ext>
              </a:extLst>
            </p:cNvPr>
            <p:cNvSpPr/>
            <p:nvPr userDrawn="1"/>
          </p:nvSpPr>
          <p:spPr>
            <a:xfrm>
              <a:off x="612000" y="3051005"/>
              <a:ext cx="1014669" cy="1014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285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3BECDAC-7BB3-4953-9B24-1D1BA39627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29112" y="3285976"/>
              <a:ext cx="560750" cy="523778"/>
            </a:xfrm>
            <a:prstGeom prst="rect">
              <a:avLst/>
            </a:prstGeom>
            <a:solidFill>
              <a:schemeClr val="tx2"/>
            </a:solidFill>
          </p:spPr>
        </p:pic>
      </p:grpSp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363FF948-95BD-465F-B706-FB4DBEAD7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275B5DD-2F1E-4F70-8026-B240BFD2B242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  <a:p>
            <a:pPr marL="0" marR="0" lvl="0" indent="0" algn="ctr" defTabSz="191991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285" dirty="0"/>
              <a:t>Apply Layout Timeline coral</a:t>
            </a:r>
          </a:p>
        </p:txBody>
      </p:sp>
    </p:spTree>
    <p:extLst>
      <p:ext uri="{BB962C8B-B14F-4D97-AF65-F5344CB8AC3E}">
        <p14:creationId xmlns:p14="http://schemas.microsoft.com/office/powerpoint/2010/main" val="22545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74 -1.48148E-6 L 2.70833E-6 -1.48148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6675" y="755917"/>
            <a:ext cx="30484977" cy="1058283"/>
          </a:xfrm>
        </p:spPr>
        <p:txBody>
          <a:bodyPr/>
          <a:lstStyle>
            <a:lvl1pPr marL="0" marR="0" indent="0" algn="l" defTabSz="19199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to edit title of slide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5A4A-94F4-B840-A3FD-9087F4BF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Footer Text here if required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BCF627-9B1A-4433-BDF1-E3FAB03F3F94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5341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4A42B3-386F-4570-AF77-B09584A4EDB3}"/>
              </a:ext>
            </a:extLst>
          </p:cNvPr>
          <p:cNvCxnSpPr>
            <a:cxnSpLocks/>
          </p:cNvCxnSpPr>
          <p:nvPr userDrawn="1"/>
        </p:nvCxnSpPr>
        <p:spPr>
          <a:xfrm flipV="1">
            <a:off x="10146768" y="7189084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D959B6-B882-4748-BFB2-A4FB2158BE62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58194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815102-2641-453E-833D-D8FB5536C9ED}"/>
              </a:ext>
            </a:extLst>
          </p:cNvPr>
          <p:cNvCxnSpPr>
            <a:cxnSpLocks/>
          </p:cNvCxnSpPr>
          <p:nvPr userDrawn="1"/>
        </p:nvCxnSpPr>
        <p:spPr>
          <a:xfrm flipV="1">
            <a:off x="14169621" y="7189084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17067F-C719-43C2-9A62-B3C3D55593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181047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760275-CA83-4E5F-8AC7-CEF35CDF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18192474" y="7189084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5A3289-08E1-42E1-A8E7-558A109E7B20}"/>
              </a:ext>
            </a:extLst>
          </p:cNvPr>
          <p:cNvCxnSpPr>
            <a:cxnSpLocks/>
          </p:cNvCxnSpPr>
          <p:nvPr userDrawn="1"/>
        </p:nvCxnSpPr>
        <p:spPr>
          <a:xfrm flipV="1">
            <a:off x="20203900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6B6689-405C-4F99-B18D-14B6FFC05438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15327" y="7189084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354C0A-99FA-4D65-BC96-696B65A17BD6}"/>
              </a:ext>
            </a:extLst>
          </p:cNvPr>
          <p:cNvCxnSpPr>
            <a:cxnSpLocks/>
          </p:cNvCxnSpPr>
          <p:nvPr userDrawn="1"/>
        </p:nvCxnSpPr>
        <p:spPr>
          <a:xfrm flipV="1">
            <a:off x="24226754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012335-8D32-4874-A96B-5ECF744338FC}"/>
              </a:ext>
            </a:extLst>
          </p:cNvPr>
          <p:cNvCxnSpPr>
            <a:cxnSpLocks/>
          </p:cNvCxnSpPr>
          <p:nvPr userDrawn="1"/>
        </p:nvCxnSpPr>
        <p:spPr>
          <a:xfrm flipV="1">
            <a:off x="28249607" y="7738986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CFECC2-CAF0-42FE-AB0A-86EF6A2F3F1E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23921" y="7189084"/>
            <a:ext cx="4228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A0EBC2-B451-4574-B391-E3AD65FEE8C2}"/>
              </a:ext>
            </a:extLst>
          </p:cNvPr>
          <p:cNvCxnSpPr>
            <a:cxnSpLocks/>
          </p:cNvCxnSpPr>
          <p:nvPr userDrawn="1"/>
        </p:nvCxnSpPr>
        <p:spPr>
          <a:xfrm flipV="1">
            <a:off x="26238180" y="7189084"/>
            <a:ext cx="0" cy="54990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41E5E33B-7E1B-4C9A-923E-05A72013E6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2488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0EC5FA-DF6B-4761-87C7-3BD98B4F5B43}"/>
              </a:ext>
            </a:extLst>
          </p:cNvPr>
          <p:cNvCxnSpPr>
            <a:cxnSpLocks/>
          </p:cNvCxnSpPr>
          <p:nvPr userDrawn="1"/>
        </p:nvCxnSpPr>
        <p:spPr>
          <a:xfrm>
            <a:off x="2625979" y="7738985"/>
            <a:ext cx="28256569" cy="0"/>
          </a:xfrm>
          <a:prstGeom prst="line">
            <a:avLst/>
          </a:prstGeom>
          <a:ln w="50800" cap="rnd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AEBE50A6-2B6E-45D1-B02D-F21587E3A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35341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618B6BC9-5474-42FF-B42C-57702244466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58194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C1D2A1A7-37B8-4B6A-BE55-666685973E7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181047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CDFFFA45-7FAD-4515-9DB2-9B963F2744D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232098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023424D7-92EF-48CA-8D74-122054073E9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254952" y="5007666"/>
            <a:ext cx="4022853" cy="2143181"/>
          </a:xfrm>
        </p:spPr>
        <p:txBody>
          <a:bodyPr lIns="90000" rIns="90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A20F9461-9AA2-4A61-85DA-A7CC8D419D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123915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26B9587E-7FD0-4462-8A18-70AD1CB183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146768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1" name="Text Placeholder 11">
            <a:extLst>
              <a:ext uri="{FF2B5EF4-FFF2-40B4-BE49-F238E27FC236}">
                <a16:creationId xmlns:a16="http://schemas.microsoft.com/office/drawing/2014/main" id="{14A68AF4-7308-4EB8-BC50-D2B2571B8C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4169621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2" name="Text Placeholder 11">
            <a:extLst>
              <a:ext uri="{FF2B5EF4-FFF2-40B4-BE49-F238E27FC236}">
                <a16:creationId xmlns:a16="http://schemas.microsoft.com/office/drawing/2014/main" id="{0E7A4446-B482-4936-85FD-6335C70596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192474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F651D25-E3A2-4321-894C-73AE1E67BB9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243525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4" name="Text Placeholder 11">
            <a:extLst>
              <a:ext uri="{FF2B5EF4-FFF2-40B4-BE49-F238E27FC236}">
                <a16:creationId xmlns:a16="http://schemas.microsoft.com/office/drawing/2014/main" id="{D1CAD672-0E7B-4BD3-8623-0A35A7E0D4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6266378" y="8309107"/>
            <a:ext cx="4022853" cy="2143181"/>
          </a:xfrm>
        </p:spPr>
        <p:txBody>
          <a:bodyPr lIns="90000" rIns="9000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360" b="0">
                <a:solidFill>
                  <a:schemeClr val="tx1"/>
                </a:solidFill>
              </a:defRPr>
            </a:lvl1pPr>
            <a:lvl2pPr marL="566642" indent="0">
              <a:buNone/>
              <a:defRPr/>
            </a:lvl2pPr>
            <a:lvl3pPr marL="1033286" indent="0">
              <a:buNone/>
              <a:defRPr/>
            </a:lvl3pPr>
            <a:lvl4pPr marL="1499931" indent="0">
              <a:buNone/>
              <a:defRPr/>
            </a:lvl4pPr>
            <a:lvl5pPr marL="3839732" indent="0">
              <a:buNone/>
              <a:defRPr/>
            </a:lvl5pPr>
          </a:lstStyle>
          <a:p>
            <a:pPr lvl="0"/>
            <a:r>
              <a:rPr lang="en-US" dirty="0"/>
              <a:t>Click to add supporting text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1D4B3150-818A-43FD-B152-10520CC91E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7640" y="1602543"/>
            <a:ext cx="30484018" cy="85907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504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AD4EF8B6-12D3-4B55-9E67-E0A48B0967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7636" y="13855953"/>
            <a:ext cx="25370939" cy="320005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168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AAFC9B9-8AD1-41A7-A84A-AB869EE3F0D8}"/>
              </a:ext>
            </a:extLst>
          </p:cNvPr>
          <p:cNvGrpSpPr/>
          <p:nvPr userDrawn="1"/>
        </p:nvGrpSpPr>
        <p:grpSpPr>
          <a:xfrm>
            <a:off x="1626343" y="6675489"/>
            <a:ext cx="2696404" cy="2130570"/>
            <a:chOff x="612000" y="3051005"/>
            <a:chExt cx="1014669" cy="1014669"/>
          </a:xfrm>
          <a:solidFill>
            <a:schemeClr val="tx1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66FFDD3-BF62-4475-9A2E-C1B58B33E82F}"/>
                </a:ext>
              </a:extLst>
            </p:cNvPr>
            <p:cNvSpPr/>
            <p:nvPr userDrawn="1"/>
          </p:nvSpPr>
          <p:spPr>
            <a:xfrm>
              <a:off x="612000" y="3051005"/>
              <a:ext cx="1014669" cy="1014669"/>
            </a:xfrm>
            <a:prstGeom prst="ellipse">
              <a:avLst/>
            </a:prstGeom>
            <a:solidFill>
              <a:srgbClr val="055A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285"/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3626EF2-66DE-44B9-8152-9AE9AE8DA0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29112" y="3285976"/>
              <a:ext cx="560750" cy="523778"/>
            </a:xfrm>
            <a:prstGeom prst="rect">
              <a:avLst/>
            </a:prstGeom>
            <a:solidFill>
              <a:srgbClr val="055A60"/>
            </a:solidFill>
          </p:spPr>
        </p:pic>
      </p:grpSp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D5F6A621-5CEE-484F-B6C2-C4F84A3AF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27" y="5"/>
            <a:ext cx="4619431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/>
              <a:t>Insert fixed date here if required</a:t>
            </a:r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2DE57E-997A-4136-905D-B7FC0BC5E442}"/>
              </a:ext>
            </a:extLst>
          </p:cNvPr>
          <p:cNvSpPr/>
          <p:nvPr userDrawn="1"/>
        </p:nvSpPr>
        <p:spPr>
          <a:xfrm>
            <a:off x="949199" y="744931"/>
            <a:ext cx="8046652" cy="2659151"/>
          </a:xfrm>
          <a:prstGeom prst="rect">
            <a:avLst/>
          </a:prstGeom>
          <a:solidFill>
            <a:srgbClr val="74D0CE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9285" dirty="0"/>
              <a:t>Legacy Format Only</a:t>
            </a:r>
          </a:p>
          <a:p>
            <a:pPr marL="0" marR="0" lvl="0" indent="0" algn="ctr" defTabSz="191991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285" dirty="0"/>
              <a:t>Apply Layout Timeline coral</a:t>
            </a:r>
          </a:p>
        </p:txBody>
      </p:sp>
    </p:spTree>
    <p:extLst>
      <p:ext uri="{BB962C8B-B14F-4D97-AF65-F5344CB8AC3E}">
        <p14:creationId xmlns:p14="http://schemas.microsoft.com/office/powerpoint/2010/main" val="27121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74 0 L 2.70833E-6 0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val 140">
            <a:extLst>
              <a:ext uri="{FF2B5EF4-FFF2-40B4-BE49-F238E27FC236}">
                <a16:creationId xmlns:a16="http://schemas.microsoft.com/office/drawing/2014/main" id="{F97A403A-8FCC-3D84-BCBD-C90FAA9A1B5F}"/>
              </a:ext>
            </a:extLst>
          </p:cNvPr>
          <p:cNvSpPr/>
          <p:nvPr userDrawn="1"/>
        </p:nvSpPr>
        <p:spPr>
          <a:xfrm>
            <a:off x="11339644" y="2340106"/>
            <a:ext cx="9720000" cy="9720000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453259-B675-3A0C-7A89-F849145C3C10}"/>
              </a:ext>
            </a:extLst>
          </p:cNvPr>
          <p:cNvSpPr/>
          <p:nvPr userDrawn="1"/>
        </p:nvSpPr>
        <p:spPr>
          <a:xfrm>
            <a:off x="24282400" y="4071938"/>
            <a:ext cx="6256337" cy="6256337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6C6039-693B-2CC1-FDA9-0621CED62E0A}"/>
              </a:ext>
            </a:extLst>
          </p:cNvPr>
          <p:cNvSpPr/>
          <p:nvPr userDrawn="1"/>
        </p:nvSpPr>
        <p:spPr>
          <a:xfrm>
            <a:off x="1862667" y="4071938"/>
            <a:ext cx="6256337" cy="6256337"/>
          </a:xfrm>
          <a:prstGeom prst="ellipse">
            <a:avLst/>
          </a:prstGeom>
          <a:solidFill>
            <a:srgbClr val="0097A9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E92D8631-ACA1-338B-5509-2D0453C1B8A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872761" y="6195155"/>
            <a:ext cx="16653766" cy="1329595"/>
          </a:xfrm>
        </p:spPr>
        <p:txBody>
          <a:bodyPr wrap="square" tIns="0" bIns="0" anchor="ctr" anchorCtr="0">
            <a:spAutoFit/>
          </a:bodyPr>
          <a:lstStyle>
            <a:lvl1pPr algn="ctr">
              <a:defRPr sz="9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600" b="1" dirty="0">
                <a:solidFill>
                  <a:schemeClr val="bg1"/>
                </a:solidFill>
              </a:rPr>
              <a:t>DIVDER TITLE (CAPS)</a:t>
            </a:r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097328B9-7E25-48FC-10F0-027A34AC0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5467" y="7638849"/>
            <a:ext cx="27048354" cy="1329595"/>
          </a:xfrm>
        </p:spPr>
        <p:txBody>
          <a:bodyPr tIns="0" rIns="0" bIns="0"/>
          <a:lstStyle>
            <a:lvl1pPr marL="0" indent="0" algn="ctr">
              <a:buNone/>
              <a:defRPr sz="6000" b="1"/>
            </a:lvl1pPr>
          </a:lstStyle>
          <a:p>
            <a:pPr lvl="0"/>
            <a:r>
              <a:rPr lang="en-US" dirty="0"/>
              <a:t>Divider slide subtitle (delete if not needed and </a:t>
            </a:r>
            <a:r>
              <a:rPr lang="en-US" dirty="0" err="1"/>
              <a:t>centre</a:t>
            </a:r>
            <a:r>
              <a:rPr lang="en-US" dirty="0"/>
              <a:t> main title vertically)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1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675" y="755917"/>
            <a:ext cx="30484977" cy="1058283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 dirty="0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6675" y="2580038"/>
            <a:ext cx="30484982" cy="1032015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71169-5C74-8347-A2F3-6D3DF8C9F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318661" y="0"/>
            <a:ext cx="15009980" cy="748358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GB"/>
              <a:t>Insert Footer Text here if required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822227" y="13663537"/>
            <a:ext cx="4619431" cy="72334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2100">
                <a:solidFill>
                  <a:schemeClr val="bg1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1D6D6-1B29-49F5-A178-63530A0EE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822219" y="5"/>
            <a:ext cx="4619436" cy="748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Insert fixed date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4576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50" r:id="rId2"/>
    <p:sldLayoutId id="2147483760" r:id="rId3"/>
    <p:sldLayoutId id="2147483761" r:id="rId4"/>
    <p:sldLayoutId id="2147483762" r:id="rId5"/>
    <p:sldLayoutId id="2147483763" r:id="rId6"/>
    <p:sldLayoutId id="2147483765" r:id="rId7"/>
    <p:sldLayoutId id="2147483764" r:id="rId8"/>
    <p:sldLayoutId id="2147483766" r:id="rId9"/>
    <p:sldLayoutId id="2147483767" r:id="rId10"/>
    <p:sldLayoutId id="2147483649" r:id="rId11"/>
    <p:sldLayoutId id="2147483714" r:id="rId12"/>
    <p:sldLayoutId id="2147483756" r:id="rId13"/>
    <p:sldLayoutId id="2147483758" r:id="rId14"/>
    <p:sldLayoutId id="2147483757" r:id="rId15"/>
    <p:sldLayoutId id="2147483661" r:id="rId16"/>
    <p:sldLayoutId id="2147483654" r:id="rId17"/>
    <p:sldLayoutId id="2147483655" r:id="rId18"/>
    <p:sldLayoutId id="2147483652" r:id="rId19"/>
    <p:sldLayoutId id="2147483662" r:id="rId20"/>
    <p:sldLayoutId id="2147483672" r:id="rId21"/>
    <p:sldLayoutId id="2147483680" r:id="rId22"/>
    <p:sldLayoutId id="2147483677" r:id="rId23"/>
    <p:sldLayoutId id="2147483678" r:id="rId24"/>
    <p:sldLayoutId id="2147483732" r:id="rId25"/>
    <p:sldLayoutId id="2147483733" r:id="rId26"/>
    <p:sldLayoutId id="2147483731" r:id="rId27"/>
    <p:sldLayoutId id="2147483728" r:id="rId28"/>
    <p:sldLayoutId id="2147483730" r:id="rId29"/>
    <p:sldLayoutId id="2147483729" r:id="rId30"/>
    <p:sldLayoutId id="2147483726" r:id="rId31"/>
    <p:sldLayoutId id="2147483724" r:id="rId32"/>
    <p:sldLayoutId id="2147483727" r:id="rId33"/>
    <p:sldLayoutId id="2147483725" r:id="rId34"/>
    <p:sldLayoutId id="2147483745" r:id="rId35"/>
    <p:sldLayoutId id="2147483746" r:id="rId36"/>
    <p:sldLayoutId id="2147483747" r:id="rId37"/>
    <p:sldLayoutId id="2147483748" r:id="rId38"/>
    <p:sldLayoutId id="2147483744" r:id="rId39"/>
    <p:sldLayoutId id="2147483660" r:id="rId40"/>
    <p:sldLayoutId id="2147483663" r:id="rId41"/>
    <p:sldLayoutId id="2147483723" r:id="rId42"/>
    <p:sldLayoutId id="2147483674" r:id="rId43"/>
    <p:sldLayoutId id="2147483722" r:id="rId44"/>
    <p:sldLayoutId id="2147483741" r:id="rId45"/>
    <p:sldLayoutId id="2147483739" r:id="rId46"/>
    <p:sldLayoutId id="2147483734" r:id="rId47"/>
    <p:sldLayoutId id="2147483736" r:id="rId48"/>
    <p:sldLayoutId id="2147483742" r:id="rId49"/>
    <p:sldLayoutId id="2147483737" r:id="rId50"/>
    <p:sldLayoutId id="2147483738" r:id="rId51"/>
    <p:sldLayoutId id="2147483735" r:id="rId52"/>
    <p:sldLayoutId id="2147483740" r:id="rId53"/>
    <p:sldLayoutId id="2147483743" r:id="rId54"/>
    <p:sldLayoutId id="2147483713" r:id="rId55"/>
    <p:sldLayoutId id="2147483681" r:id="rId56"/>
    <p:sldLayoutId id="2147483720" r:id="rId57"/>
    <p:sldLayoutId id="2147483683" r:id="rId58"/>
    <p:sldLayoutId id="2147483687" r:id="rId59"/>
    <p:sldLayoutId id="2147483688" r:id="rId60"/>
    <p:sldLayoutId id="2147483689" r:id="rId61"/>
    <p:sldLayoutId id="2147483690" r:id="rId62"/>
    <p:sldLayoutId id="2147483701" r:id="rId63"/>
    <p:sldLayoutId id="2147483703" r:id="rId64"/>
    <p:sldLayoutId id="2147483702" r:id="rId65"/>
    <p:sldLayoutId id="2147483667" r:id="rId66"/>
    <p:sldLayoutId id="2147483752" r:id="rId67"/>
    <p:sldLayoutId id="2147483684" r:id="rId68"/>
    <p:sldLayoutId id="2147483715" r:id="rId69"/>
    <p:sldLayoutId id="2147483716" r:id="rId70"/>
    <p:sldLayoutId id="2147483717" r:id="rId71"/>
    <p:sldLayoutId id="2147483665" r:id="rId72"/>
    <p:sldLayoutId id="2147483754" r:id="rId73"/>
    <p:sldLayoutId id="2147483755" r:id="rId74"/>
    <p:sldLayoutId id="2147483718" r:id="rId75"/>
    <p:sldLayoutId id="2147483719" r:id="rId76"/>
    <p:sldLayoutId id="2147483651" r:id="rId77"/>
    <p:sldLayoutId id="2147483669" r:id="rId78"/>
    <p:sldLayoutId id="2147483751" r:id="rId79"/>
    <p:sldLayoutId id="2147483753" r:id="rId80"/>
    <p:sldLayoutId id="2147483682" r:id="rId81"/>
    <p:sldLayoutId id="2147483685" r:id="rId82"/>
    <p:sldLayoutId id="2147483686" r:id="rId83"/>
    <p:sldLayoutId id="2147483709" r:id="rId84"/>
    <p:sldLayoutId id="2147483710" r:id="rId85"/>
    <p:sldLayoutId id="2147483711" r:id="rId86"/>
    <p:sldLayoutId id="2147483712" r:id="rId87"/>
  </p:sldLayoutIdLst>
  <p:hf hdr="0" ftr="0" dt="0"/>
  <p:txStyles>
    <p:titleStyle>
      <a:lvl1pPr algn="l" defTabSz="1919912" rtl="0" eaLnBrk="1" latinLnBrk="0" hangingPunct="1">
        <a:lnSpc>
          <a:spcPct val="90000"/>
        </a:lnSpc>
        <a:spcBef>
          <a:spcPct val="0"/>
        </a:spcBef>
        <a:buNone/>
        <a:defRPr sz="5879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77935" indent="-377935" algn="l" defTabSz="1919912" rtl="0" eaLnBrk="1" latinLnBrk="0" hangingPunct="1">
        <a:lnSpc>
          <a:spcPct val="90000"/>
        </a:lnSpc>
        <a:spcBef>
          <a:spcPts val="2100"/>
        </a:spcBef>
        <a:buClr>
          <a:schemeClr val="tx2"/>
        </a:buClr>
        <a:buFont typeface="Arial" panose="020B0604020202020204" pitchFamily="34" charset="0"/>
        <a:buChar char="•"/>
        <a:tabLst/>
        <a:defRPr sz="336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5871" indent="-377935" algn="l" defTabSz="1919912" rtl="0" eaLnBrk="1" latinLnBrk="0" hangingPunct="1">
        <a:lnSpc>
          <a:spcPct val="90000"/>
        </a:lnSpc>
        <a:spcBef>
          <a:spcPts val="1260"/>
        </a:spcBef>
        <a:buClr>
          <a:schemeClr val="tx2"/>
        </a:buClr>
        <a:buFont typeface="Arial" panose="020B0604020202020204" pitchFamily="34" charset="0"/>
        <a:buChar char="•"/>
        <a:tabLst/>
        <a:defRPr sz="294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33806" indent="-376652" algn="l" defTabSz="1919912" rtl="0" eaLnBrk="1" latinLnBrk="0" hangingPunct="1">
        <a:lnSpc>
          <a:spcPct val="90000"/>
        </a:lnSpc>
        <a:spcBef>
          <a:spcPts val="1470"/>
        </a:spcBef>
        <a:buClr>
          <a:schemeClr val="tx2"/>
        </a:buClr>
        <a:buFont typeface="Arial" panose="020B0604020202020204" pitchFamily="34" charset="0"/>
        <a:buChar char="•"/>
        <a:tabLst/>
        <a:defRPr sz="252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11743" indent="-377935" algn="l" defTabSz="1919912" rtl="0" eaLnBrk="1" latinLnBrk="0" hangingPunct="1">
        <a:lnSpc>
          <a:spcPct val="90000"/>
        </a:lnSpc>
        <a:spcBef>
          <a:spcPts val="1470"/>
        </a:spcBef>
        <a:buClr>
          <a:schemeClr val="tx2"/>
        </a:buClr>
        <a:buFont typeface="Arial" panose="020B0604020202020204" pitchFamily="34" charset="0"/>
        <a:buChar char="•"/>
        <a:tabLst/>
        <a:defRPr sz="2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89677" indent="-376652" algn="l" defTabSz="1919912" rtl="0" eaLnBrk="1" latinLnBrk="0" hangingPunct="1">
        <a:lnSpc>
          <a:spcPct val="90000"/>
        </a:lnSpc>
        <a:spcBef>
          <a:spcPts val="1050"/>
        </a:spcBef>
        <a:buClr>
          <a:schemeClr val="tx2"/>
        </a:buClr>
        <a:buFont typeface="Arial" panose="020B0604020202020204" pitchFamily="34" charset="0"/>
        <a:buChar char="•"/>
        <a:tabLst/>
        <a:defRPr sz="2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279760" indent="-479979" algn="l" defTabSz="191991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39717" indent="-479979" algn="l" defTabSz="191991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199672" indent="-479979" algn="l" defTabSz="191991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59630" indent="-479979" algn="l" defTabSz="191991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59957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19912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79869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39824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799782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59737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19694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79651" algn="l" defTabSz="1919912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16" userDrawn="1">
          <p15:clr>
            <a:srgbClr val="A4A3A4"/>
          </p15:clr>
        </p15:guide>
        <p15:guide id="3" pos="3877" userDrawn="1">
          <p15:clr>
            <a:srgbClr val="A4A3A4"/>
          </p15:clr>
        </p15:guide>
        <p15:guide id="4" pos="6768" userDrawn="1">
          <p15:clr>
            <a:srgbClr val="A4A3A4"/>
          </p15:clr>
        </p15:guide>
        <p15:guide id="5" pos="7130" userDrawn="1">
          <p15:clr>
            <a:srgbClr val="A4A3A4"/>
          </p15:clr>
        </p15:guide>
        <p15:guide id="7" pos="10404" userDrawn="1">
          <p15:clr>
            <a:srgbClr val="A4A3A4"/>
          </p15:clr>
        </p15:guide>
        <p15:guide id="8" pos="10058" userDrawn="1">
          <p15:clr>
            <a:srgbClr val="A4A3A4"/>
          </p15:clr>
        </p15:guide>
        <p15:guide id="9" pos="13338" userDrawn="1">
          <p15:clr>
            <a:srgbClr val="A4A3A4"/>
          </p15:clr>
        </p15:guide>
        <p15:guide id="10" pos="13654" userDrawn="1">
          <p15:clr>
            <a:srgbClr val="A4A3A4"/>
          </p15:clr>
        </p15:guide>
        <p15:guide id="11" pos="16585" userDrawn="1">
          <p15:clr>
            <a:srgbClr val="A4A3A4"/>
          </p15:clr>
        </p15:guide>
        <p15:guide id="12" pos="16893" userDrawn="1">
          <p15:clr>
            <a:srgbClr val="A4A3A4"/>
          </p15:clr>
        </p15:guide>
        <p15:guide id="13" pos="19806" userDrawn="1">
          <p15:clr>
            <a:srgbClr val="A4A3A4"/>
          </p15:clr>
        </p15:guide>
        <p15:guide id="16" orient="horz" pos="472" userDrawn="1">
          <p15:clr>
            <a:srgbClr val="A4A3A4"/>
          </p15:clr>
        </p15:guide>
        <p15:guide id="17" orient="horz" pos="4577" userDrawn="1">
          <p15:clr>
            <a:srgbClr val="A4A3A4"/>
          </p15:clr>
        </p15:guide>
        <p15:guide id="18" orient="horz" pos="1625" userDrawn="1">
          <p15:clr>
            <a:srgbClr val="A4A3A4"/>
          </p15:clr>
        </p15:guide>
        <p15:guide id="19" orient="horz" pos="8893" userDrawn="1">
          <p15:clr>
            <a:srgbClr val="A4A3A4"/>
          </p15:clr>
        </p15:guide>
        <p15:guide id="20" pos="598" userDrawn="1">
          <p15:clr>
            <a:srgbClr val="A4A3A4"/>
          </p15:clr>
        </p15:guide>
        <p15:guide id="21" orient="horz" pos="8265" userDrawn="1">
          <p15:clr>
            <a:srgbClr val="A4A3A4"/>
          </p15:clr>
        </p15:guide>
        <p15:guide id="24" orient="horz" pos="1371" userDrawn="1">
          <p15:clr>
            <a:srgbClr val="A4A3A4"/>
          </p15:clr>
        </p15:guide>
        <p15:guide id="25" orient="horz" pos="8126" userDrawn="1">
          <p15:clr>
            <a:srgbClr val="A4A3A4"/>
          </p15:clr>
        </p15:guide>
        <p15:guide id="26" orient="horz" pos="4876" userDrawn="1">
          <p15:clr>
            <a:srgbClr val="A4A3A4"/>
          </p15:clr>
        </p15:guide>
        <p15:guide id="27" orient="horz" pos="5172" userDrawn="1">
          <p15:clr>
            <a:srgbClr val="A4A3A4"/>
          </p15:clr>
        </p15:guide>
        <p15:guide id="28" pos="10228" userDrawn="1">
          <p15:clr>
            <a:srgbClr val="A4A3A4"/>
          </p15:clr>
        </p15:guide>
        <p15:guide id="29" orient="horz" pos="2154" userDrawn="1">
          <p15:clr>
            <a:srgbClr val="A4A3A4"/>
          </p15:clr>
        </p15:guide>
        <p15:guide id="30" pos="9785" userDrawn="1">
          <p15:clr>
            <a:srgbClr val="A4A3A4"/>
          </p15:clr>
        </p15:guide>
        <p15:guide id="31" pos="4239" userDrawn="1">
          <p15:clr>
            <a:srgbClr val="A4A3A4"/>
          </p15:clr>
        </p15:guide>
        <p15:guide id="32" orient="horz" pos="40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DA4EE6A-B1EA-66F8-BAB0-7684790D3F1B}"/>
              </a:ext>
            </a:extLst>
          </p:cNvPr>
          <p:cNvGrpSpPr/>
          <p:nvPr/>
        </p:nvGrpSpPr>
        <p:grpSpPr>
          <a:xfrm>
            <a:off x="2179151" y="5181801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452353C-44B3-7EA9-CE34-4303F9604A19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5B0E4C-E5C4-A88B-BB6D-22CE9BFEB597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8DC3F53-ADCF-3A0E-6194-557B31C352F8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0290C86-C101-4ACC-746B-CE59768E0911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DD43497-3621-3AF6-59A3-12BB89DE4E09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A37D3B9-04C2-9306-34F6-70BA7BE6EDA3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1051D34-CC51-72B5-C196-895EFB7D3FEB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9D05F30-D317-D918-9ED0-2F54F5FBF4CF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D0EAB81-7DB9-297F-A460-A4C6A6F5732E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Infra SemiBold" panose="020B0700000000020000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FD8A769-C56A-5CD2-4870-3358D4046631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466E438-E31F-5456-5F74-4B9B2B180566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C66C17-3369-B25B-48C6-7CD119BD0639}"/>
              </a:ext>
            </a:extLst>
          </p:cNvPr>
          <p:cNvGrpSpPr/>
          <p:nvPr/>
        </p:nvGrpSpPr>
        <p:grpSpPr>
          <a:xfrm>
            <a:off x="5354374" y="5174996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4AAB7FF-91D0-5774-8E27-B7F2DFFD9C8A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0EAA38E-A11D-A421-E9EF-458031F4B2C9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88BED7F-70DC-247F-B13A-4A860BA2258F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DAA9704-EC81-6E74-5F46-B0A525178E23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142434F-AC68-72B9-FD63-D5FF6100F5D0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36C39BD-33A3-2EDA-1E1F-65B62EBEC3A2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D7E301D-016A-DB12-D9E3-C85D77CE8F70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0F59E5F-0373-5A8B-1D40-C70FED7D28DD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164DA91-002E-C1B4-57FE-637347CA764B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9E997FF-04BB-7043-0F31-27B017726B58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A5D59B2-A535-A8A0-E42F-3A1C680C31A7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8D2A72-0502-605C-4926-FF9E35E83574}"/>
              </a:ext>
            </a:extLst>
          </p:cNvPr>
          <p:cNvGrpSpPr/>
          <p:nvPr/>
        </p:nvGrpSpPr>
        <p:grpSpPr>
          <a:xfrm>
            <a:off x="8529597" y="5168190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5D2DA6-821A-B304-B296-352CF423D2C0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3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994BC04-385A-7DC9-DBDE-5A806CE55224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A706FD4-1CE2-CD94-91FC-763B1ACEEBA4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0E28B46-CC42-C443-EA46-8AAF76F6AD63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1FFB544-9F88-0FEC-38C0-7EBCE121264A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716F3E7-1318-456F-F4DA-D79D04F43697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84F753E-95CD-E218-9540-FF6DA52FCD21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DBDC95E-C8EF-1F1D-9BF2-9649208CD9DB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5472370-B704-3714-06F9-5C1F33FB3851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0C56F3A-3348-8332-8E77-F7095CC2B47C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794B7C0-7FED-B9F6-F541-C5F134461200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BB2B070-FED7-3D1D-6EBD-CA44219A2FF1}"/>
              </a:ext>
            </a:extLst>
          </p:cNvPr>
          <p:cNvGrpSpPr/>
          <p:nvPr/>
        </p:nvGrpSpPr>
        <p:grpSpPr>
          <a:xfrm>
            <a:off x="11704819" y="5161385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F89FC9C-310E-3664-0AF3-DD2D3F0B74E1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4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4EABA25-3679-8B87-8B7F-FB027A066D2F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5E1313D-4B68-43EC-C97F-A80B6ECFAA70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C62B874-C154-BA9E-7D69-30776FDEAECC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6202B591-32E8-9126-E405-219A2D8BC6B4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9B7D15B-ECE8-FBB1-1C34-AE9F95E4A011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F5BEFA3-9127-083E-18A4-3232637551C4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9073CC62-7757-5D86-DABF-25114C244003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B15E6DF-F350-10B1-4703-01633D0DAF6E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82EEC2E-6DA4-BDC1-6C93-E8741A4D7A31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E13E22F-E1D8-FD15-297B-3B40A64F70BB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AD05C2-2AA9-0A69-145D-A7C2793327AF}"/>
              </a:ext>
            </a:extLst>
          </p:cNvPr>
          <p:cNvGrpSpPr/>
          <p:nvPr/>
        </p:nvGrpSpPr>
        <p:grpSpPr>
          <a:xfrm>
            <a:off x="14880042" y="5154580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EAFCD8A-D184-6C36-D256-CB9829B280B7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5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8F01AAE-97D8-B67D-A868-6EA79F78D3E8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F5B646B-AD98-5FBB-21CE-C8C61D6AB42E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E96B867-04AD-10E3-5D12-63070ACC7519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67F3CC9-9CFB-0C0E-86D7-F8F147B40270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BC85731-1FE5-FD26-18CF-64097A5BF14C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ED653A1-2287-EA10-BEA0-0DDBB596C917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D431E56-0B9D-87A3-5D14-6ED6178D9218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72E83AA-BC21-395E-5EDA-119BCA92BF99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AAAA7A8-A776-CB05-8904-A052F72ADF58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0D5ECFE-3706-21DB-1B29-7618269E861F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2C50BE6-000B-01DD-0E9E-AF01C9738A23}"/>
              </a:ext>
            </a:extLst>
          </p:cNvPr>
          <p:cNvGrpSpPr/>
          <p:nvPr/>
        </p:nvGrpSpPr>
        <p:grpSpPr>
          <a:xfrm>
            <a:off x="18055265" y="5147775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33D3746-375D-7D63-BB3D-3CA85696AE8A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6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92D9C83-D5F8-F51B-2E8D-F49321409A4F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4A5E4BD-8F8A-DF1D-756F-E0800DAB20A5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8770D3-997B-666F-11C0-8A078E1BD11A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2BE17BF-2ADB-7F3D-7B96-8C9A2062B65C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AA3E901-8532-7DB1-F1F2-439F757FE00F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5A55352-0E41-D33F-666F-A5A3ECA06434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8AF50E7-30B6-1111-C2A5-164218BFF545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89E512F-A776-80C9-D2D8-D948E979F456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3C5E907-EC74-029D-5450-65044DCC6207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EC21F52-3EE6-13B7-7F45-975A390205A8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155A887-1848-CF54-0099-CA2290CAC029}"/>
              </a:ext>
            </a:extLst>
          </p:cNvPr>
          <p:cNvGrpSpPr/>
          <p:nvPr/>
        </p:nvGrpSpPr>
        <p:grpSpPr>
          <a:xfrm>
            <a:off x="21230488" y="5140969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D4A79BF-77BB-8502-F2DB-0166A8F0DD61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7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445511D-FB5A-E575-9C97-3ED5ECFD6599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F960FBE-E11D-2CAF-0F19-3FE830D3C265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5F8B152C-A08B-CFC5-06C0-625B6C1AC014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B78D9D8-1E29-11F5-941D-136D1880B69A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55F08D8-201F-7BC0-E085-E0937307984B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785A744-7E48-320F-4431-8631A556C5DF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CE0BD83-2DA3-E9DF-E83E-86251AE90516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D390929-0D51-7C0A-FE10-4E1DEDFF03E1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038711F-2DF1-97A1-D4BE-E4D3606AB351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BF2D554-898C-C381-0EEA-39C360D9407E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9765CA8-A842-5DFC-0C0E-AC6B180DCE0A}"/>
              </a:ext>
            </a:extLst>
          </p:cNvPr>
          <p:cNvGrpSpPr/>
          <p:nvPr/>
        </p:nvGrpSpPr>
        <p:grpSpPr>
          <a:xfrm>
            <a:off x="24405710" y="5134164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372DBDC-17EF-C16D-73F1-BBDD40F3CB7F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8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0F41A1A-1064-98A6-C959-86F5B15B84D7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EDBE5B66-9D13-9CA2-76D1-45A6FEDD50D5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A790772-B19B-693E-7A19-33875ACFF238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FC126387-A066-FED0-FF1B-D78BB9199D8E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94FFA35-F0FD-A853-4456-ECC903611EE8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587C91E8-58AC-5EBD-1E21-BA01FD164550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967CE94-10B8-189A-91FE-3C36C4EBE30A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8433884-E552-CCCC-DAE7-0363ECCCFA81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9E9BD3A-9859-3A07-C57A-01AEF709ED1D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331A446-310B-ACBD-FA46-757CB4F31E7E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E301CFC-7968-1542-3C37-A333F2882A58}"/>
              </a:ext>
            </a:extLst>
          </p:cNvPr>
          <p:cNvGrpSpPr/>
          <p:nvPr/>
        </p:nvGrpSpPr>
        <p:grpSpPr>
          <a:xfrm>
            <a:off x="27580933" y="5127359"/>
            <a:ext cx="2639203" cy="2707303"/>
            <a:chOff x="2567564" y="6520314"/>
            <a:chExt cx="2992419" cy="3069634"/>
          </a:xfrm>
          <a:solidFill>
            <a:schemeClr val="accent2"/>
          </a:solidFill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CB21E10-427C-08F4-D09A-2C7DCD5A312A}"/>
                </a:ext>
              </a:extLst>
            </p:cNvPr>
            <p:cNvSpPr/>
            <p:nvPr/>
          </p:nvSpPr>
          <p:spPr>
            <a:xfrm>
              <a:off x="3076031" y="7073828"/>
              <a:ext cx="1965995" cy="1965995"/>
            </a:xfrm>
            <a:prstGeom prst="ellipse">
              <a:avLst/>
            </a:prstGeom>
            <a:solidFill>
              <a:schemeClr val="tx2"/>
            </a:solidFill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Infra SemiBold" panose="020B0700000000020000" pitchFamily="34" charset="0"/>
                </a:rPr>
                <a:t>9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9A82AC2-BC06-2E47-BCC9-2989817C8CB2}"/>
                </a:ext>
              </a:extLst>
            </p:cNvPr>
            <p:cNvSpPr/>
            <p:nvPr/>
          </p:nvSpPr>
          <p:spPr>
            <a:xfrm>
              <a:off x="3839181" y="652031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A993F31-7CD1-AA61-F796-17A68BC27239}"/>
                </a:ext>
              </a:extLst>
            </p:cNvPr>
            <p:cNvSpPr/>
            <p:nvPr/>
          </p:nvSpPr>
          <p:spPr>
            <a:xfrm>
              <a:off x="3839181" y="9151044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7D9ADB4-F671-07A0-8531-88BF704A0301}"/>
                </a:ext>
              </a:extLst>
            </p:cNvPr>
            <p:cNvSpPr/>
            <p:nvPr/>
          </p:nvSpPr>
          <p:spPr>
            <a:xfrm>
              <a:off x="5121079" y="748294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232DF64C-CFE2-4A5C-8BD4-55130D9864FA}"/>
                </a:ext>
              </a:extLst>
            </p:cNvPr>
            <p:cNvSpPr/>
            <p:nvPr/>
          </p:nvSpPr>
          <p:spPr>
            <a:xfrm>
              <a:off x="2567564" y="747539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403ECE08-6C8A-F37F-E6A9-BA0CA7242AF9}"/>
                </a:ext>
              </a:extLst>
            </p:cNvPr>
            <p:cNvSpPr/>
            <p:nvPr/>
          </p:nvSpPr>
          <p:spPr>
            <a:xfrm>
              <a:off x="4639314" y="6791318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7A2A65D-8979-FD64-E386-75CCE9A1FA75}"/>
                </a:ext>
              </a:extLst>
            </p:cNvPr>
            <p:cNvSpPr/>
            <p:nvPr/>
          </p:nvSpPr>
          <p:spPr>
            <a:xfrm>
              <a:off x="3048237" y="8878823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4743290-4D9A-73AE-E130-8E654F9798F9}"/>
                </a:ext>
              </a:extLst>
            </p:cNvPr>
            <p:cNvSpPr/>
            <p:nvPr/>
          </p:nvSpPr>
          <p:spPr>
            <a:xfrm>
              <a:off x="5085191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86368B9-13E7-DC86-ED3C-B5F13E6163E4}"/>
                </a:ext>
              </a:extLst>
            </p:cNvPr>
            <p:cNvSpPr/>
            <p:nvPr/>
          </p:nvSpPr>
          <p:spPr>
            <a:xfrm>
              <a:off x="3049421" y="679376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5E2CB4F-4103-9D48-0B6B-452ACA9A1265}"/>
                </a:ext>
              </a:extLst>
            </p:cNvPr>
            <p:cNvSpPr/>
            <p:nvPr/>
          </p:nvSpPr>
          <p:spPr>
            <a:xfrm>
              <a:off x="2609333" y="8298475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088FCD7-8C4E-3DEA-E388-8BBBCF753ED9}"/>
                </a:ext>
              </a:extLst>
            </p:cNvPr>
            <p:cNvSpPr/>
            <p:nvPr/>
          </p:nvSpPr>
          <p:spPr>
            <a:xfrm>
              <a:off x="4638312" y="8875982"/>
              <a:ext cx="438904" cy="438904"/>
            </a:xfrm>
            <a:prstGeom prst="ellipse">
              <a:avLst/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Infra SemiBold" panose="020B0700000000020000" pitchFamily="34" charset="0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B4E77CA-F13E-7953-68B9-8D28F83E9C68}"/>
              </a:ext>
            </a:extLst>
          </p:cNvPr>
          <p:cNvGrpSpPr/>
          <p:nvPr/>
        </p:nvGrpSpPr>
        <p:grpSpPr>
          <a:xfrm>
            <a:off x="2174616" y="8436408"/>
            <a:ext cx="28040985" cy="2761745"/>
            <a:chOff x="605453" y="5477283"/>
            <a:chExt cx="31793835" cy="3131362"/>
          </a:xfrm>
          <a:solidFill>
            <a:schemeClr val="accent2"/>
          </a:solidFill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80B871A2-37AD-DE97-C7EC-389E6363D6E8}"/>
                </a:ext>
              </a:extLst>
            </p:cNvPr>
            <p:cNvGrpSpPr/>
            <p:nvPr/>
          </p:nvGrpSpPr>
          <p:grpSpPr>
            <a:xfrm>
              <a:off x="605453" y="5539011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77092BCA-8CD1-47C0-18B4-A6B8B590421C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10</a:t>
                </a:r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EFE1B380-E68A-87D8-DAA1-6D534C9A55D1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26876289-F822-FB2A-4A3C-D4262133DBD1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E69A6F0E-58F3-B89F-9BFE-40208795655C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3" name="Oval 222">
                <a:extLst>
                  <a:ext uri="{FF2B5EF4-FFF2-40B4-BE49-F238E27FC236}">
                    <a16:creationId xmlns:a16="http://schemas.microsoft.com/office/drawing/2014/main" id="{13DE4272-F642-F4D0-BE25-D6F2D1762C73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E9A73516-363D-A7E7-8CC8-A525B6F007DD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12598649-6684-E5FE-7D9B-9E5784FA598C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B665057C-9984-8365-2351-09FBF549345C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651914A6-7BC6-2CBC-F78B-2BD075F3231C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1B77913C-3882-34E6-6D1A-1632CB075431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5786FF33-7C68-38EB-2E37-D32CF9756BA4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545D23B9-1B90-5874-B9F2-6DC2514FA2DB}"/>
                </a:ext>
              </a:extLst>
            </p:cNvPr>
            <p:cNvGrpSpPr/>
            <p:nvPr/>
          </p:nvGrpSpPr>
          <p:grpSpPr>
            <a:xfrm>
              <a:off x="4205630" y="5531295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73510024-3C76-820C-0A61-229425841588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11</a:t>
                </a:r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3A4362E9-4C31-E39C-D298-D7E52817EEBA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79823182-CFFD-BB11-DEB6-D38EF6C5D8BB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CB5A859A-A09F-2508-2EA0-D723BF79CA71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86BFE367-9AAF-7F7A-8C6E-6A2EF27ACB07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409B32FA-2F92-A214-D906-CFB3DE24B4BE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E1B82FC4-B321-EF77-D49A-DBE2B1DF671D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A2451989-EF54-B2DB-89F4-85BE72C6C679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DCA3AC71-0800-4512-3571-D547615F38D9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AA28509F-2FED-5017-13C5-C5E867BEE383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6CB42C50-9582-3266-C389-C87EC1B05CA6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D55016B5-E291-4A54-30B9-C7979D559918}"/>
                </a:ext>
              </a:extLst>
            </p:cNvPr>
            <p:cNvGrpSpPr/>
            <p:nvPr/>
          </p:nvGrpSpPr>
          <p:grpSpPr>
            <a:xfrm>
              <a:off x="7805807" y="5523579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29B33A01-B755-8ED4-444A-5C956AC0D4AB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12</a:t>
                </a:r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19EC5BA5-04E6-EE2C-E405-A68AD532259E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0B1DBF3E-2FB4-D46F-24B7-F47BA389504D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6A0CA737-E242-0875-8847-0E79621C2F88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774E4326-862E-25A8-A4B7-277A4A62A1EF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436742A1-A7B0-2A2B-5ECB-450D8BD09DAE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F031B724-4EB4-2ECA-0687-B06C5A3B2E58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A0E367DB-C4A8-EE9A-AFBA-D4964F9370ED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8CB036E3-2A50-B878-5758-528A310BA03A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2647CDA4-9CB5-4389-76DC-EC5C3CE24F00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779AF9A4-B070-559B-A54D-43FF4F2E5224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42593C49-0941-E3A4-B08D-3E993506B719}"/>
                </a:ext>
              </a:extLst>
            </p:cNvPr>
            <p:cNvGrpSpPr/>
            <p:nvPr/>
          </p:nvGrpSpPr>
          <p:grpSpPr>
            <a:xfrm>
              <a:off x="11405984" y="5515863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0167FD6F-89CD-7FB5-394D-CF98812ED91D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13</a:t>
                </a: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47753862-AC5B-6203-C445-B83E9532D4F0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FFFC5FA2-091A-CACE-807B-1653566EA08D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75D3DF78-E465-0A1F-9473-97604E5D6946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77681DB2-EFD6-F312-46FA-831D3E19AF15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4757A91D-5C72-C8A0-F99B-E0FC9B39CC36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F9CEDF82-9BA1-BCFB-32F9-5CDC595FFE7A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59051D4C-6DC7-5F31-BABB-920DA24F21AC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A5B8001C-CF3F-681D-74E8-CE785A2791A5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6708DA8C-86D4-DE25-85FA-EFFB8D321607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891D1F16-0F65-E11C-37D1-7FD9A5D8F1C0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B618A46C-CC38-A309-7589-D8EC5494BDBC}"/>
                </a:ext>
              </a:extLst>
            </p:cNvPr>
            <p:cNvGrpSpPr/>
            <p:nvPr/>
          </p:nvGrpSpPr>
          <p:grpSpPr>
            <a:xfrm>
              <a:off x="15006161" y="5508147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9DE2DD4E-B329-3C4F-E806-A62E68F90E08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14</a:t>
                </a:r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7197DDDA-0DE0-743D-8D50-90542CC08B52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0F25C493-75EC-4338-B35E-72C47A37E0BB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0A91074E-E82B-256A-6582-21CA486ABE1A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AE821F7C-9E59-EE1F-CDEF-3AF01D46E38E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5441AA3E-4878-E8D7-98FC-3A1BC1D34585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5061B8BE-0237-E84C-366E-202BC8B777D0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A363BC2D-D61A-BAE3-A3F4-17866D7D3746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F54DECF1-19C7-9B62-78FB-68766E2FE944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6AE1B7EE-69CB-4336-4895-87B1A17F3ACD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30F25D18-E617-1E55-1B6B-D12166EA6543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78F22DAD-E425-C421-05CD-C8C7EAADD995}"/>
                </a:ext>
              </a:extLst>
            </p:cNvPr>
            <p:cNvGrpSpPr/>
            <p:nvPr/>
          </p:nvGrpSpPr>
          <p:grpSpPr>
            <a:xfrm>
              <a:off x="18606338" y="5500431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6B6C9715-E042-83AE-3D94-5EA85DDA0511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15</a:t>
                </a: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51BF11AB-CED4-7606-A339-C04F5D128862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089A571C-705A-54B8-BDB9-93BDF4BC0415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24D9B974-D6F6-9D79-54B6-CAA6FE689E14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749F7143-EE10-1235-ABA6-521A3E514CE5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3484065B-45E6-1FF3-E00F-3CF03113E5D6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3D5AFFFC-2EF4-50A1-E000-6E17849BA26E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6F6155FD-2F2B-39C2-3A7A-7070F27E1C47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FF200DDA-E446-8CBE-5BA1-FB131DF92A8D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B15D5DFF-2ECE-6A25-3416-3A86103953F9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EBBAD244-D98E-1C98-07B1-55BB8F977ED9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A7F2339-018E-158B-EFE3-71DBF6019F14}"/>
                </a:ext>
              </a:extLst>
            </p:cNvPr>
            <p:cNvGrpSpPr/>
            <p:nvPr/>
          </p:nvGrpSpPr>
          <p:grpSpPr>
            <a:xfrm>
              <a:off x="22206515" y="5492715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28867A9D-4DE8-2E1C-AF5A-B6DE82F6B60F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16</a:t>
                </a: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9AD5F50D-5EC2-821B-4EBB-1DFFEFA84E8F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B33519C9-960E-F778-D991-921F11E8A40E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3F15351F-50B6-54BB-DFDE-DB7DF913804E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C9E07C95-F9A5-E800-456C-7A643D10D677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6ABD1A84-9308-AC6B-4418-BB25443C2292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36909EE1-19A2-02D8-795F-D3F5E092FA94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8D3A299-BCE0-A8C3-4B43-A7AAE0028423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A3E7E885-00BE-8C64-E8B2-4C126E6936FB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43057347-69F0-2AA0-34DB-3B5976EA2B88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055DD124-A682-5BE4-C175-0DFF91CD3433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7C0EB5A0-95C4-4F5E-9BCD-B28B170FE225}"/>
                </a:ext>
              </a:extLst>
            </p:cNvPr>
            <p:cNvGrpSpPr/>
            <p:nvPr/>
          </p:nvGrpSpPr>
          <p:grpSpPr>
            <a:xfrm>
              <a:off x="25806692" y="5484999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091A25E4-DF2C-B0EB-49B7-D4FAF42BBE11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17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56847325-A09A-316D-D4D8-69B183E24231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CB4EAA63-ED81-2CF3-66E5-914CE82D2CEE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0D401ED0-10C2-49AE-7B14-6E66A3912FA3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7E5C11D4-5456-B4AF-880D-55E7E11E6236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3BF0105E-EC14-583F-5D36-FFA2FA2A50DC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41965AC1-A394-B064-9C40-52DB0F6E1B63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8612E910-35A1-B0EE-8716-A245687EB344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5185EA4-852A-337F-DFA6-D1194F3924A9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0D506FCC-55C7-1B03-D523-D90B3BD510EF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9A7A2925-5FAA-DFF2-1E0D-1D6CACB89CCE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1865AEE0-1018-4D56-AE24-E64A972ED91D}"/>
                </a:ext>
              </a:extLst>
            </p:cNvPr>
            <p:cNvGrpSpPr/>
            <p:nvPr/>
          </p:nvGrpSpPr>
          <p:grpSpPr>
            <a:xfrm>
              <a:off x="29406869" y="5477283"/>
              <a:ext cx="2992419" cy="3069634"/>
              <a:chOff x="2567564" y="6520314"/>
              <a:chExt cx="2992419" cy="3069634"/>
            </a:xfrm>
            <a:grpFill/>
          </p:grpSpPr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504948E7-EDBD-C915-50BE-FDC259AF7AD6}"/>
                  </a:ext>
                </a:extLst>
              </p:cNvPr>
              <p:cNvSpPr/>
              <p:nvPr/>
            </p:nvSpPr>
            <p:spPr>
              <a:xfrm>
                <a:off x="3076031" y="7073828"/>
                <a:ext cx="1965995" cy="1965995"/>
              </a:xfrm>
              <a:prstGeom prst="ellipse">
                <a:avLst/>
              </a:prstGeom>
              <a:solidFill>
                <a:schemeClr val="tx2"/>
              </a:solidFill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Infra SemiBold" panose="020B0700000000020000" pitchFamily="34" charset="0"/>
                  </a:rPr>
                  <a:t>18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912DE1F-B21E-7B8E-7F60-E890BFB4D893}"/>
                  </a:ext>
                </a:extLst>
              </p:cNvPr>
              <p:cNvSpPr/>
              <p:nvPr/>
            </p:nvSpPr>
            <p:spPr>
              <a:xfrm>
                <a:off x="3839181" y="652031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4CE4A783-68A3-0DDF-66B7-6CC2BE5B3292}"/>
                  </a:ext>
                </a:extLst>
              </p:cNvPr>
              <p:cNvSpPr/>
              <p:nvPr/>
            </p:nvSpPr>
            <p:spPr>
              <a:xfrm>
                <a:off x="3839181" y="9151044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5CD85419-AF17-0351-F059-F8D22DC9AE13}"/>
                  </a:ext>
                </a:extLst>
              </p:cNvPr>
              <p:cNvSpPr/>
              <p:nvPr/>
            </p:nvSpPr>
            <p:spPr>
              <a:xfrm>
                <a:off x="5121079" y="748294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D403BBFA-EBB0-1BB1-E40C-F49183B5A275}"/>
                  </a:ext>
                </a:extLst>
              </p:cNvPr>
              <p:cNvSpPr/>
              <p:nvPr/>
            </p:nvSpPr>
            <p:spPr>
              <a:xfrm>
                <a:off x="2567564" y="747539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B194859A-29AD-0C83-30FA-82D5D1683229}"/>
                  </a:ext>
                </a:extLst>
              </p:cNvPr>
              <p:cNvSpPr/>
              <p:nvPr/>
            </p:nvSpPr>
            <p:spPr>
              <a:xfrm>
                <a:off x="4639314" y="6791318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0B4DA807-1C6B-B27F-B3C9-26BA3B61FE1A}"/>
                  </a:ext>
                </a:extLst>
              </p:cNvPr>
              <p:cNvSpPr/>
              <p:nvPr/>
            </p:nvSpPr>
            <p:spPr>
              <a:xfrm>
                <a:off x="3048237" y="8878823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2A0C3A5D-3238-71E9-F7D2-AA30C022BF6E}"/>
                  </a:ext>
                </a:extLst>
              </p:cNvPr>
              <p:cNvSpPr/>
              <p:nvPr/>
            </p:nvSpPr>
            <p:spPr>
              <a:xfrm>
                <a:off x="5085191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CBB066C2-C252-2D95-0818-3430B9E9ED36}"/>
                  </a:ext>
                </a:extLst>
              </p:cNvPr>
              <p:cNvSpPr/>
              <p:nvPr/>
            </p:nvSpPr>
            <p:spPr>
              <a:xfrm>
                <a:off x="3049421" y="679376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389E64AB-42C0-3A8E-8329-F8623238C620}"/>
                  </a:ext>
                </a:extLst>
              </p:cNvPr>
              <p:cNvSpPr/>
              <p:nvPr/>
            </p:nvSpPr>
            <p:spPr>
              <a:xfrm>
                <a:off x="2609333" y="8298475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08C94770-0916-B61C-D5CB-9C600917404E}"/>
                  </a:ext>
                </a:extLst>
              </p:cNvPr>
              <p:cNvSpPr/>
              <p:nvPr/>
            </p:nvSpPr>
            <p:spPr>
              <a:xfrm>
                <a:off x="4638312" y="8875982"/>
                <a:ext cx="438904" cy="438904"/>
              </a:xfrm>
              <a:prstGeom prst="ellipse">
                <a:avLst/>
              </a:prstGeom>
              <a:grpFill/>
              <a:ln w="127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latin typeface="Infra SemiBold" panose="020B0700000000020000" pitchFamily="34" charset="0"/>
                </a:endParaRPr>
              </a:p>
            </p:txBody>
          </p:sp>
        </p:grp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38106640-45FC-6945-5C7D-F3E0F09E86ED}"/>
              </a:ext>
            </a:extLst>
          </p:cNvPr>
          <p:cNvGrpSpPr/>
          <p:nvPr/>
        </p:nvGrpSpPr>
        <p:grpSpPr>
          <a:xfrm rot="10800000">
            <a:off x="957636" y="13588063"/>
            <a:ext cx="3249374" cy="1629842"/>
            <a:chOff x="224857" y="11400157"/>
            <a:chExt cx="3249374" cy="1629842"/>
          </a:xfrm>
          <a:solidFill>
            <a:schemeClr val="accent3"/>
          </a:solidFill>
        </p:grpSpPr>
        <p:sp>
          <p:nvSpPr>
            <p:cNvPr id="230" name="Partial Circle 229">
              <a:extLst>
                <a:ext uri="{FF2B5EF4-FFF2-40B4-BE49-F238E27FC236}">
                  <a16:creationId xmlns:a16="http://schemas.microsoft.com/office/drawing/2014/main" id="{9DE65C8B-7211-F13C-52F2-02345AC37E84}"/>
                </a:ext>
              </a:extLst>
            </p:cNvPr>
            <p:cNvSpPr/>
            <p:nvPr/>
          </p:nvSpPr>
          <p:spPr>
            <a:xfrm>
              <a:off x="224857" y="11405312"/>
              <a:ext cx="1624687" cy="1624687"/>
            </a:xfrm>
            <a:prstGeom prst="pie">
              <a:avLst>
                <a:gd name="adj1" fmla="val 0"/>
                <a:gd name="adj2" fmla="val 5347916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1" name="Partial Circle 230">
              <a:extLst>
                <a:ext uri="{FF2B5EF4-FFF2-40B4-BE49-F238E27FC236}">
                  <a16:creationId xmlns:a16="http://schemas.microsoft.com/office/drawing/2014/main" id="{36A80EEE-D9B2-F564-ABD3-A82A7DB4BFAE}"/>
                </a:ext>
              </a:extLst>
            </p:cNvPr>
            <p:cNvSpPr/>
            <p:nvPr/>
          </p:nvSpPr>
          <p:spPr>
            <a:xfrm>
              <a:off x="1849544" y="11400157"/>
              <a:ext cx="1624687" cy="1624687"/>
            </a:xfrm>
            <a:prstGeom prst="pie">
              <a:avLst>
                <a:gd name="adj1" fmla="val 5408338"/>
                <a:gd name="adj2" fmla="val 10810057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34" name="Partial Circle 233">
            <a:extLst>
              <a:ext uri="{FF2B5EF4-FFF2-40B4-BE49-F238E27FC236}">
                <a16:creationId xmlns:a16="http://schemas.microsoft.com/office/drawing/2014/main" id="{6394D211-55A4-79EE-12B9-2C17254AEB4D}"/>
              </a:ext>
            </a:extLst>
          </p:cNvPr>
          <p:cNvSpPr/>
          <p:nvPr/>
        </p:nvSpPr>
        <p:spPr>
          <a:xfrm rot="10800000">
            <a:off x="4395070" y="13595037"/>
            <a:ext cx="1624687" cy="1624687"/>
          </a:xfrm>
          <a:prstGeom prst="pie">
            <a:avLst>
              <a:gd name="adj1" fmla="val 0"/>
              <a:gd name="adj2" fmla="val 5347916"/>
            </a:avLst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5" name="Partial Circle 234">
            <a:extLst>
              <a:ext uri="{FF2B5EF4-FFF2-40B4-BE49-F238E27FC236}">
                <a16:creationId xmlns:a16="http://schemas.microsoft.com/office/drawing/2014/main" id="{D0B3AB45-A22C-1019-2366-A14A388737A2}"/>
              </a:ext>
            </a:extLst>
          </p:cNvPr>
          <p:cNvSpPr/>
          <p:nvPr/>
        </p:nvSpPr>
        <p:spPr>
          <a:xfrm rot="10800000">
            <a:off x="2770383" y="13585904"/>
            <a:ext cx="1624687" cy="1624687"/>
          </a:xfrm>
          <a:prstGeom prst="pie">
            <a:avLst>
              <a:gd name="adj1" fmla="val 5408338"/>
              <a:gd name="adj2" fmla="val 10810057"/>
            </a:avLst>
          </a:prstGeom>
          <a:solidFill>
            <a:schemeClr val="accent3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CE3D7664-36C7-E2A5-C93B-47EDC5AD75A2}"/>
              </a:ext>
            </a:extLst>
          </p:cNvPr>
          <p:cNvGrpSpPr/>
          <p:nvPr/>
        </p:nvGrpSpPr>
        <p:grpSpPr>
          <a:xfrm rot="10800000">
            <a:off x="12332238" y="13589664"/>
            <a:ext cx="3249374" cy="1629842"/>
            <a:chOff x="224857" y="11400157"/>
            <a:chExt cx="3249374" cy="1629842"/>
          </a:xfrm>
          <a:solidFill>
            <a:schemeClr val="accent3"/>
          </a:solidFill>
        </p:grpSpPr>
        <p:sp>
          <p:nvSpPr>
            <p:cNvPr id="237" name="Partial Circle 236">
              <a:extLst>
                <a:ext uri="{FF2B5EF4-FFF2-40B4-BE49-F238E27FC236}">
                  <a16:creationId xmlns:a16="http://schemas.microsoft.com/office/drawing/2014/main" id="{9EBEA4D5-132E-1272-BF5E-29EE0110A798}"/>
                </a:ext>
              </a:extLst>
            </p:cNvPr>
            <p:cNvSpPr/>
            <p:nvPr/>
          </p:nvSpPr>
          <p:spPr>
            <a:xfrm>
              <a:off x="224857" y="11405312"/>
              <a:ext cx="1624687" cy="1624687"/>
            </a:xfrm>
            <a:prstGeom prst="pie">
              <a:avLst>
                <a:gd name="adj1" fmla="val 0"/>
                <a:gd name="adj2" fmla="val 5347916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8" name="Partial Circle 237">
              <a:extLst>
                <a:ext uri="{FF2B5EF4-FFF2-40B4-BE49-F238E27FC236}">
                  <a16:creationId xmlns:a16="http://schemas.microsoft.com/office/drawing/2014/main" id="{22F01B34-6B7D-799C-9BB1-BFFBC3F1C54C}"/>
                </a:ext>
              </a:extLst>
            </p:cNvPr>
            <p:cNvSpPr/>
            <p:nvPr/>
          </p:nvSpPr>
          <p:spPr>
            <a:xfrm>
              <a:off x="1849544" y="11400157"/>
              <a:ext cx="1624687" cy="1624687"/>
            </a:xfrm>
            <a:prstGeom prst="pie">
              <a:avLst>
                <a:gd name="adj1" fmla="val 5408338"/>
                <a:gd name="adj2" fmla="val 10810057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6AECCDDA-2D58-EF6F-49B8-D3C0F889B9A9}"/>
              </a:ext>
            </a:extLst>
          </p:cNvPr>
          <p:cNvGrpSpPr/>
          <p:nvPr/>
        </p:nvGrpSpPr>
        <p:grpSpPr>
          <a:xfrm rot="10800000">
            <a:off x="17100496" y="13604117"/>
            <a:ext cx="3249374" cy="1629842"/>
            <a:chOff x="224857" y="11400157"/>
            <a:chExt cx="3249374" cy="1629842"/>
          </a:xfrm>
          <a:solidFill>
            <a:schemeClr val="accent3"/>
          </a:solidFill>
        </p:grpSpPr>
        <p:sp>
          <p:nvSpPr>
            <p:cNvPr id="240" name="Partial Circle 239">
              <a:extLst>
                <a:ext uri="{FF2B5EF4-FFF2-40B4-BE49-F238E27FC236}">
                  <a16:creationId xmlns:a16="http://schemas.microsoft.com/office/drawing/2014/main" id="{BB23162A-6030-BFCB-FA90-1E2738607620}"/>
                </a:ext>
              </a:extLst>
            </p:cNvPr>
            <p:cNvSpPr/>
            <p:nvPr/>
          </p:nvSpPr>
          <p:spPr>
            <a:xfrm>
              <a:off x="224857" y="11405312"/>
              <a:ext cx="1624687" cy="1624687"/>
            </a:xfrm>
            <a:prstGeom prst="pie">
              <a:avLst>
                <a:gd name="adj1" fmla="val 0"/>
                <a:gd name="adj2" fmla="val 5347916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Partial Circle 240">
              <a:extLst>
                <a:ext uri="{FF2B5EF4-FFF2-40B4-BE49-F238E27FC236}">
                  <a16:creationId xmlns:a16="http://schemas.microsoft.com/office/drawing/2014/main" id="{13E38AEC-6370-7430-6E6C-EEC4CB8919F3}"/>
                </a:ext>
              </a:extLst>
            </p:cNvPr>
            <p:cNvSpPr/>
            <p:nvPr/>
          </p:nvSpPr>
          <p:spPr>
            <a:xfrm>
              <a:off x="1849544" y="11400157"/>
              <a:ext cx="1624687" cy="1624687"/>
            </a:xfrm>
            <a:prstGeom prst="pie">
              <a:avLst>
                <a:gd name="adj1" fmla="val 5408338"/>
                <a:gd name="adj2" fmla="val 10810057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D8F483B6-6B8E-1EFC-FF68-D80A30170558}"/>
              </a:ext>
            </a:extLst>
          </p:cNvPr>
          <p:cNvGrpSpPr/>
          <p:nvPr/>
        </p:nvGrpSpPr>
        <p:grpSpPr>
          <a:xfrm rot="10800000">
            <a:off x="18913242" y="13598963"/>
            <a:ext cx="3249374" cy="1629842"/>
            <a:chOff x="224857" y="11400157"/>
            <a:chExt cx="3249374" cy="1629842"/>
          </a:xfrm>
          <a:solidFill>
            <a:schemeClr val="accent3"/>
          </a:solidFill>
        </p:grpSpPr>
        <p:sp>
          <p:nvSpPr>
            <p:cNvPr id="243" name="Partial Circle 242">
              <a:extLst>
                <a:ext uri="{FF2B5EF4-FFF2-40B4-BE49-F238E27FC236}">
                  <a16:creationId xmlns:a16="http://schemas.microsoft.com/office/drawing/2014/main" id="{AB6FAE6F-9944-BB5F-AA90-82CF7508407A}"/>
                </a:ext>
              </a:extLst>
            </p:cNvPr>
            <p:cNvSpPr/>
            <p:nvPr/>
          </p:nvSpPr>
          <p:spPr>
            <a:xfrm>
              <a:off x="224857" y="11405312"/>
              <a:ext cx="1624687" cy="1624687"/>
            </a:xfrm>
            <a:prstGeom prst="pie">
              <a:avLst>
                <a:gd name="adj1" fmla="val 0"/>
                <a:gd name="adj2" fmla="val 5347916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4" name="Partial Circle 243">
              <a:extLst>
                <a:ext uri="{FF2B5EF4-FFF2-40B4-BE49-F238E27FC236}">
                  <a16:creationId xmlns:a16="http://schemas.microsoft.com/office/drawing/2014/main" id="{5AA2E536-F25F-6EA5-68AD-157881831102}"/>
                </a:ext>
              </a:extLst>
            </p:cNvPr>
            <p:cNvSpPr/>
            <p:nvPr/>
          </p:nvSpPr>
          <p:spPr>
            <a:xfrm>
              <a:off x="1849544" y="11400157"/>
              <a:ext cx="1624687" cy="1624687"/>
            </a:xfrm>
            <a:prstGeom prst="pie">
              <a:avLst>
                <a:gd name="adj1" fmla="val 5408338"/>
                <a:gd name="adj2" fmla="val 10810057"/>
              </a:avLst>
            </a:prstGeom>
            <a:grpFill/>
            <a:ln w="127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45" name="Partial Circle 244">
            <a:extLst>
              <a:ext uri="{FF2B5EF4-FFF2-40B4-BE49-F238E27FC236}">
                <a16:creationId xmlns:a16="http://schemas.microsoft.com/office/drawing/2014/main" id="{E3BF55C6-1320-15C4-B8CE-87EBFAEA5052}"/>
              </a:ext>
            </a:extLst>
          </p:cNvPr>
          <p:cNvSpPr/>
          <p:nvPr/>
        </p:nvSpPr>
        <p:spPr>
          <a:xfrm>
            <a:off x="12740083" y="-3444201"/>
            <a:ext cx="6919122" cy="6919122"/>
          </a:xfrm>
          <a:prstGeom prst="pie">
            <a:avLst>
              <a:gd name="adj1" fmla="val 0"/>
              <a:gd name="adj2" fmla="val 10793190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A3D5628D-54EE-D6AD-BFA5-3A4BE405B226}"/>
              </a:ext>
            </a:extLst>
          </p:cNvPr>
          <p:cNvSpPr txBox="1"/>
          <p:nvPr/>
        </p:nvSpPr>
        <p:spPr>
          <a:xfrm>
            <a:off x="14479600" y="932231"/>
            <a:ext cx="3421947" cy="48883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Infra SemiBold" panose="020B0700000000020000" pitchFamily="34" charset="0"/>
              </a:rPr>
              <a:t>STAGE</a:t>
            </a:r>
          </a:p>
        </p:txBody>
      </p:sp>
    </p:spTree>
    <p:extLst>
      <p:ext uri="{BB962C8B-B14F-4D97-AF65-F5344CB8AC3E}">
        <p14:creationId xmlns:p14="http://schemas.microsoft.com/office/powerpoint/2010/main" val="3796689761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M&amp;G INV 2020 v3.xml">
      <a:dk1>
        <a:srgbClr val="055A60"/>
      </a:dk1>
      <a:lt1>
        <a:srgbClr val="FFFFFF"/>
      </a:lt1>
      <a:dk2>
        <a:srgbClr val="7EBD5F"/>
      </a:dk2>
      <a:lt2>
        <a:srgbClr val="65B4E5"/>
      </a:lt2>
      <a:accent1>
        <a:srgbClr val="7EBD5F"/>
      </a:accent1>
      <a:accent2>
        <a:srgbClr val="65B4E5"/>
      </a:accent2>
      <a:accent3>
        <a:srgbClr val="7B76B6"/>
      </a:accent3>
      <a:accent4>
        <a:srgbClr val="E98276"/>
      </a:accent4>
      <a:accent5>
        <a:srgbClr val="FFB81C"/>
      </a:accent5>
      <a:accent6>
        <a:srgbClr val="17B0AD"/>
      </a:accent6>
      <a:hlink>
        <a:srgbClr val="E98276"/>
      </a:hlink>
      <a:folHlink>
        <a:srgbClr val="EB5C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b" anchorCtr="0">
        <a:noAutofit/>
      </a:bodyPr>
      <a:lstStyle>
        <a:defPPr algn="l">
          <a:defRPr i="1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No_Content_v1.potx" id="{0BEDB362-B665-4EA6-B665-59747618D5C6}" vid="{B7E7F03E-97C7-4848-B3AA-4A404F0A0D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M&amp;G RE 2020 v1</Template>
  <TotalTime>5799</TotalTime>
  <Words>19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Infra SemiBold</vt:lpstr>
      <vt:lpstr>M&amp;G RE 2020 v1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Teal</dc:title>
  <dc:creator>Moosa, Amani</dc:creator>
  <cp:lastModifiedBy>Sophie O’Keeffe</cp:lastModifiedBy>
  <cp:revision>18</cp:revision>
  <cp:lastPrinted>2019-11-12T12:54:15Z</cp:lastPrinted>
  <dcterms:created xsi:type="dcterms:W3CDTF">2024-01-11T15:45:45Z</dcterms:created>
  <dcterms:modified xsi:type="dcterms:W3CDTF">2024-01-27T00:20:17Z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d3c5f5-c566-4dc5-8864-6f6d9b127b45_Enabled">
    <vt:lpwstr>true</vt:lpwstr>
  </property>
  <property fmtid="{D5CDD505-2E9C-101B-9397-08002B2CF9AE}" pid="3" name="MSIP_Label_6cd3c5f5-c566-4dc5-8864-6f6d9b127b45_SetDate">
    <vt:lpwstr>2024-01-24T15:41:54Z</vt:lpwstr>
  </property>
  <property fmtid="{D5CDD505-2E9C-101B-9397-08002B2CF9AE}" pid="4" name="MSIP_Label_6cd3c5f5-c566-4dc5-8864-6f6d9b127b45_Method">
    <vt:lpwstr>Standard</vt:lpwstr>
  </property>
  <property fmtid="{D5CDD505-2E9C-101B-9397-08002B2CF9AE}" pid="5" name="MSIP_Label_6cd3c5f5-c566-4dc5-8864-6f6d9b127b45_Name">
    <vt:lpwstr>Internal</vt:lpwstr>
  </property>
  <property fmtid="{D5CDD505-2E9C-101B-9397-08002B2CF9AE}" pid="6" name="MSIP_Label_6cd3c5f5-c566-4dc5-8864-6f6d9b127b45_SiteId">
    <vt:lpwstr>aa42167d-6f8d-45ce-b655-d245ef97da66</vt:lpwstr>
  </property>
  <property fmtid="{D5CDD505-2E9C-101B-9397-08002B2CF9AE}" pid="7" name="MSIP_Label_6cd3c5f5-c566-4dc5-8864-6f6d9b127b45_ActionId">
    <vt:lpwstr>4cde6db9-871e-45e5-bcc6-42e7376b58e8</vt:lpwstr>
  </property>
  <property fmtid="{D5CDD505-2E9C-101B-9397-08002B2CF9AE}" pid="8" name="MSIP_Label_6cd3c5f5-c566-4dc5-8864-6f6d9b127b45_ContentBits">
    <vt:lpwstr>0</vt:lpwstr>
  </property>
  <property fmtid="{D5CDD505-2E9C-101B-9397-08002B2CF9AE}" pid="9" name="MSIP_Label_060999d5-d15e-4640-9f2d-65be94fe5ea8_Enabled">
    <vt:lpwstr>true</vt:lpwstr>
  </property>
  <property fmtid="{D5CDD505-2E9C-101B-9397-08002B2CF9AE}" pid="10" name="MSIP_Label_060999d5-d15e-4640-9f2d-65be94fe5ea8_SetDate">
    <vt:lpwstr>2024-01-25T17:59:38Z</vt:lpwstr>
  </property>
  <property fmtid="{D5CDD505-2E9C-101B-9397-08002B2CF9AE}" pid="11" name="MSIP_Label_060999d5-d15e-4640-9f2d-65be94fe5ea8_Method">
    <vt:lpwstr>Standard</vt:lpwstr>
  </property>
  <property fmtid="{D5CDD505-2E9C-101B-9397-08002B2CF9AE}" pid="12" name="MSIP_Label_060999d5-d15e-4640-9f2d-65be94fe5ea8_Name">
    <vt:lpwstr>Private</vt:lpwstr>
  </property>
  <property fmtid="{D5CDD505-2E9C-101B-9397-08002B2CF9AE}" pid="13" name="MSIP_Label_060999d5-d15e-4640-9f2d-65be94fe5ea8_SiteId">
    <vt:lpwstr>d6d05ee3-29d1-4d84-b494-85d04548c0ca</vt:lpwstr>
  </property>
  <property fmtid="{D5CDD505-2E9C-101B-9397-08002B2CF9AE}" pid="14" name="MSIP_Label_060999d5-d15e-4640-9f2d-65be94fe5ea8_ActionId">
    <vt:lpwstr>0a2d0b97-ceea-4df5-85fa-d9626d292ac7</vt:lpwstr>
  </property>
  <property fmtid="{D5CDD505-2E9C-101B-9397-08002B2CF9AE}" pid="15" name="MSIP_Label_060999d5-d15e-4640-9f2d-65be94fe5ea8_ContentBits">
    <vt:lpwstr>0</vt:lpwstr>
  </property>
</Properties>
</file>