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1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9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2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0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99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56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1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51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8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33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60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E698-9627-4FD6-8BFF-541002EC05E4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4DD29-DA11-4279-ADF6-362106E2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7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" t="11602" r="5500" b="13141"/>
          <a:stretch/>
        </p:blipFill>
        <p:spPr>
          <a:xfrm>
            <a:off x="396677" y="848165"/>
            <a:ext cx="11125200" cy="50637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72190" y="4527759"/>
            <a:ext cx="1464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Stairs to Bankside Balcony</a:t>
            </a:r>
          </a:p>
        </p:txBody>
      </p:sp>
      <p:sp>
        <p:nvSpPr>
          <p:cNvPr id="5" name="Right Arrow 4"/>
          <p:cNvSpPr/>
          <p:nvPr/>
        </p:nvSpPr>
        <p:spPr>
          <a:xfrm rot="13947123">
            <a:off x="6549297" y="4077442"/>
            <a:ext cx="704151" cy="212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10800000">
            <a:off x="11047829" y="2311052"/>
            <a:ext cx="615620" cy="212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047829" y="2523427"/>
            <a:ext cx="8953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Private Conference entrance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58887" y="215344"/>
            <a:ext cx="611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 </a:t>
            </a:r>
            <a:r>
              <a:rPr lang="en-GB" b="1" dirty="0"/>
              <a:t>Ballroom Foyer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3010" y="5783191"/>
            <a:ext cx="2886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u="sng" dirty="0"/>
          </a:p>
        </p:txBody>
      </p:sp>
      <p:sp>
        <p:nvSpPr>
          <p:cNvPr id="18" name="Right Arrow 17"/>
          <p:cNvSpPr/>
          <p:nvPr/>
        </p:nvSpPr>
        <p:spPr>
          <a:xfrm rot="5400000">
            <a:off x="2461935" y="1396434"/>
            <a:ext cx="578988" cy="173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455389" y="826332"/>
            <a:ext cx="285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Entrance to Ballroom (conference room)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26487" y="4628380"/>
            <a:ext cx="1464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Stairs to Bankside Balcony</a:t>
            </a:r>
          </a:p>
        </p:txBody>
      </p:sp>
      <p:sp>
        <p:nvSpPr>
          <p:cNvPr id="21" name="Right Arrow 20"/>
          <p:cNvSpPr/>
          <p:nvPr/>
        </p:nvSpPr>
        <p:spPr>
          <a:xfrm rot="17631848">
            <a:off x="2486015" y="4110850"/>
            <a:ext cx="704151" cy="212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 rot="5400000">
            <a:off x="4595025" y="1392282"/>
            <a:ext cx="578989" cy="181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5400000">
            <a:off x="6793752" y="1393506"/>
            <a:ext cx="578989" cy="181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Minus 6"/>
          <p:cNvSpPr/>
          <p:nvPr/>
        </p:nvSpPr>
        <p:spPr>
          <a:xfrm>
            <a:off x="1915065" y="1040934"/>
            <a:ext cx="6003984" cy="37889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19" y="6314143"/>
            <a:ext cx="381000" cy="29527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290203" y="6315322"/>
            <a:ext cx="1958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Mirrored pillar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15526-3239-4DDB-92C4-CA19B2DFB080}"/>
              </a:ext>
            </a:extLst>
          </p:cNvPr>
          <p:cNvSpPr/>
          <p:nvPr/>
        </p:nvSpPr>
        <p:spPr>
          <a:xfrm>
            <a:off x="4655737" y="3050120"/>
            <a:ext cx="179504" cy="8512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9A0C8E5-9F3D-4303-903A-F60334B56894}"/>
              </a:ext>
            </a:extLst>
          </p:cNvPr>
          <p:cNvSpPr/>
          <p:nvPr/>
        </p:nvSpPr>
        <p:spPr>
          <a:xfrm>
            <a:off x="5797624" y="6253629"/>
            <a:ext cx="2042614" cy="30008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055124-7D59-4B85-9AE8-2A17821AF1F7}"/>
              </a:ext>
            </a:extLst>
          </p:cNvPr>
          <p:cNvSpPr txBox="1"/>
          <p:nvPr/>
        </p:nvSpPr>
        <p:spPr>
          <a:xfrm>
            <a:off x="8236862" y="6250379"/>
            <a:ext cx="1958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Catering Area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992E03B-DBF1-0E85-31A8-025BC7849712}"/>
              </a:ext>
            </a:extLst>
          </p:cNvPr>
          <p:cNvSpPr/>
          <p:nvPr/>
        </p:nvSpPr>
        <p:spPr>
          <a:xfrm>
            <a:off x="5338495" y="1853278"/>
            <a:ext cx="381000" cy="329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8229A9-86E6-93E7-562C-153C722EA171}"/>
              </a:ext>
            </a:extLst>
          </p:cNvPr>
          <p:cNvSpPr txBox="1"/>
          <p:nvPr/>
        </p:nvSpPr>
        <p:spPr>
          <a:xfrm>
            <a:off x="5417118" y="1902089"/>
            <a:ext cx="223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B678246-CA85-9AF3-D9C1-CE7CA6351850}"/>
              </a:ext>
            </a:extLst>
          </p:cNvPr>
          <p:cNvSpPr/>
          <p:nvPr/>
        </p:nvSpPr>
        <p:spPr>
          <a:xfrm>
            <a:off x="3596880" y="1886806"/>
            <a:ext cx="381000" cy="329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29071C-AE6D-B5F6-7AAC-C7530E617F88}"/>
              </a:ext>
            </a:extLst>
          </p:cNvPr>
          <p:cNvSpPr txBox="1"/>
          <p:nvPr/>
        </p:nvSpPr>
        <p:spPr>
          <a:xfrm>
            <a:off x="3670997" y="1901132"/>
            <a:ext cx="223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5FDEBA8-18F4-8B86-7214-8B69A45DF912}"/>
              </a:ext>
            </a:extLst>
          </p:cNvPr>
          <p:cNvSpPr/>
          <p:nvPr/>
        </p:nvSpPr>
        <p:spPr>
          <a:xfrm>
            <a:off x="1570418" y="1918570"/>
            <a:ext cx="883319" cy="71126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Holo</a:t>
            </a:r>
            <a:r>
              <a:rPr lang="en-GB" sz="1400" dirty="0"/>
              <a:t> box</a:t>
            </a:r>
            <a:endParaRPr lang="en-GB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9D50076-41A0-2E87-B858-C620034AF85B}"/>
              </a:ext>
            </a:extLst>
          </p:cNvPr>
          <p:cNvSpPr/>
          <p:nvPr/>
        </p:nvSpPr>
        <p:spPr>
          <a:xfrm>
            <a:off x="3084299" y="2942241"/>
            <a:ext cx="381000" cy="329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F124081-E962-4DB5-EFEF-D3F0756B22F2}"/>
              </a:ext>
            </a:extLst>
          </p:cNvPr>
          <p:cNvSpPr txBox="1"/>
          <p:nvPr/>
        </p:nvSpPr>
        <p:spPr>
          <a:xfrm>
            <a:off x="3144120" y="2942241"/>
            <a:ext cx="223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5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3681FD5-5101-9158-272B-55C64F10F7D6}"/>
              </a:ext>
            </a:extLst>
          </p:cNvPr>
          <p:cNvSpPr/>
          <p:nvPr/>
        </p:nvSpPr>
        <p:spPr>
          <a:xfrm>
            <a:off x="3894751" y="4130082"/>
            <a:ext cx="381000" cy="329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F792C6C-F854-26CD-10D5-E8626EAE34E2}"/>
              </a:ext>
            </a:extLst>
          </p:cNvPr>
          <p:cNvSpPr txBox="1"/>
          <p:nvPr/>
        </p:nvSpPr>
        <p:spPr>
          <a:xfrm>
            <a:off x="3909203" y="4164199"/>
            <a:ext cx="380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6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60C4A50-34C2-2EE2-8013-71250621A137}"/>
              </a:ext>
            </a:extLst>
          </p:cNvPr>
          <p:cNvSpPr/>
          <p:nvPr/>
        </p:nvSpPr>
        <p:spPr>
          <a:xfrm>
            <a:off x="5469174" y="4105222"/>
            <a:ext cx="381000" cy="329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99806AE-DCE5-A647-70A5-41A5E2DDD495}"/>
              </a:ext>
            </a:extLst>
          </p:cNvPr>
          <p:cNvSpPr txBox="1"/>
          <p:nvPr/>
        </p:nvSpPr>
        <p:spPr>
          <a:xfrm>
            <a:off x="5528995" y="4105222"/>
            <a:ext cx="223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7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4ED32F6-E4D5-069C-89DC-1B2571B5FC19}"/>
              </a:ext>
            </a:extLst>
          </p:cNvPr>
          <p:cNvSpPr/>
          <p:nvPr/>
        </p:nvSpPr>
        <p:spPr>
          <a:xfrm>
            <a:off x="6295103" y="2942241"/>
            <a:ext cx="381000" cy="329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1337D0F-F79E-AC9F-2C3A-A7605048DF59}"/>
              </a:ext>
            </a:extLst>
          </p:cNvPr>
          <p:cNvSpPr txBox="1"/>
          <p:nvPr/>
        </p:nvSpPr>
        <p:spPr>
          <a:xfrm>
            <a:off x="6354924" y="2942241"/>
            <a:ext cx="223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8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4438025-8C7B-5D7E-A457-A63253395599}"/>
              </a:ext>
            </a:extLst>
          </p:cNvPr>
          <p:cNvSpPr/>
          <p:nvPr/>
        </p:nvSpPr>
        <p:spPr>
          <a:xfrm>
            <a:off x="7544860" y="2859180"/>
            <a:ext cx="381000" cy="329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47AC89-AFB6-047D-E609-0A16BFE77F8C}"/>
              </a:ext>
            </a:extLst>
          </p:cNvPr>
          <p:cNvSpPr txBox="1"/>
          <p:nvPr/>
        </p:nvSpPr>
        <p:spPr>
          <a:xfrm>
            <a:off x="7604680" y="285918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9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CAE7EC6-FEEA-D258-74FA-34E344142C45}"/>
              </a:ext>
            </a:extLst>
          </p:cNvPr>
          <p:cNvSpPr/>
          <p:nvPr/>
        </p:nvSpPr>
        <p:spPr>
          <a:xfrm>
            <a:off x="6408281" y="1901132"/>
            <a:ext cx="381000" cy="329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F698143-83A1-F278-933B-B90AB24E036E}"/>
              </a:ext>
            </a:extLst>
          </p:cNvPr>
          <p:cNvSpPr txBox="1"/>
          <p:nvPr/>
        </p:nvSpPr>
        <p:spPr>
          <a:xfrm>
            <a:off x="6468102" y="1901132"/>
            <a:ext cx="223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3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4FF1350-1ECC-749A-6B31-0C0A57F2C907}"/>
              </a:ext>
            </a:extLst>
          </p:cNvPr>
          <p:cNvSpPr/>
          <p:nvPr/>
        </p:nvSpPr>
        <p:spPr>
          <a:xfrm>
            <a:off x="7747351" y="1875275"/>
            <a:ext cx="381000" cy="329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BE8F02-22D3-0F25-C786-DBDBC4606CCB}"/>
              </a:ext>
            </a:extLst>
          </p:cNvPr>
          <p:cNvSpPr txBox="1"/>
          <p:nvPr/>
        </p:nvSpPr>
        <p:spPr>
          <a:xfrm>
            <a:off x="7807172" y="1875275"/>
            <a:ext cx="223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89F81C-D45A-6331-3A0A-2D1531BCC6DF}"/>
              </a:ext>
            </a:extLst>
          </p:cNvPr>
          <p:cNvSpPr txBox="1"/>
          <p:nvPr/>
        </p:nvSpPr>
        <p:spPr>
          <a:xfrm>
            <a:off x="853394" y="5684189"/>
            <a:ext cx="21852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 =  Gold Sponsor </a:t>
            </a:r>
          </a:p>
          <a:p>
            <a:r>
              <a:rPr lang="en-US" sz="1400" dirty="0"/>
              <a:t>2 = Gold Sponsor  </a:t>
            </a:r>
          </a:p>
          <a:p>
            <a:r>
              <a:rPr lang="en-US" sz="1400" dirty="0"/>
              <a:t>3 = Gold Sponsor                   </a:t>
            </a:r>
          </a:p>
          <a:p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1AFE1A-23D2-50C3-D1EC-E7D0441A3AA6}"/>
              </a:ext>
            </a:extLst>
          </p:cNvPr>
          <p:cNvSpPr txBox="1"/>
          <p:nvPr/>
        </p:nvSpPr>
        <p:spPr>
          <a:xfrm>
            <a:off x="3485243" y="5627585"/>
            <a:ext cx="23054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 =  Gold Sponsor </a:t>
            </a:r>
          </a:p>
          <a:p>
            <a:r>
              <a:rPr lang="en-US" sz="1400" dirty="0"/>
              <a:t>5 = Gold Sponsor </a:t>
            </a:r>
          </a:p>
          <a:p>
            <a:r>
              <a:rPr lang="en-US" sz="1400" dirty="0"/>
              <a:t>6 = Gold Sponsor                      </a:t>
            </a:r>
          </a:p>
          <a:p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4B7AEE-61EA-5366-23D7-32F1B8456E71}"/>
              </a:ext>
            </a:extLst>
          </p:cNvPr>
          <p:cNvSpPr txBox="1"/>
          <p:nvPr/>
        </p:nvSpPr>
        <p:spPr>
          <a:xfrm>
            <a:off x="9230322" y="5675469"/>
            <a:ext cx="28576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 =  Gold Sponsor HOSPA</a:t>
            </a:r>
          </a:p>
          <a:p>
            <a:r>
              <a:rPr lang="en-US" sz="1400" dirty="0"/>
              <a:t>8 = Gold Sponsor – Room To Reward </a:t>
            </a:r>
          </a:p>
          <a:p>
            <a:r>
              <a:rPr lang="en-US" sz="1400" dirty="0"/>
              <a:t>9 = Gold Sponsor  </a:t>
            </a:r>
          </a:p>
          <a:p>
            <a:r>
              <a:rPr lang="en-US" sz="1400" dirty="0"/>
              <a:t>10 = Gold </a:t>
            </a:r>
            <a:r>
              <a:rPr lang="en-US" sz="1400" dirty="0" err="1"/>
              <a:t>Sponosr</a:t>
            </a:r>
            <a:r>
              <a:rPr lang="en-US" sz="1400" dirty="0"/>
              <a:t>   </a:t>
            </a:r>
          </a:p>
          <a:p>
            <a:r>
              <a:rPr lang="en-US" sz="1400" dirty="0"/>
              <a:t>                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2207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1"/>
          <a:stretch/>
        </p:blipFill>
        <p:spPr>
          <a:xfrm>
            <a:off x="106284" y="166959"/>
            <a:ext cx="12019395" cy="60373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159035" y="1882745"/>
            <a:ext cx="676903" cy="3492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14</a:t>
            </a:r>
          </a:p>
        </p:txBody>
      </p:sp>
      <p:sp>
        <p:nvSpPr>
          <p:cNvPr id="9" name="Rectangle 8"/>
          <p:cNvSpPr/>
          <p:nvPr/>
        </p:nvSpPr>
        <p:spPr>
          <a:xfrm rot="15642418">
            <a:off x="1516432" y="3055160"/>
            <a:ext cx="676903" cy="3061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92379" y="2636312"/>
            <a:ext cx="1205108" cy="1521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Catering point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65607" y="2636312"/>
            <a:ext cx="1360773" cy="153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Catering point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9139" y="1695223"/>
            <a:ext cx="8953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Private Conference entrance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76990" y="577166"/>
            <a:ext cx="1464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Stairs to conference room entrance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26675" y="3662705"/>
            <a:ext cx="1722208" cy="1729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</a:t>
            </a:r>
          </a:p>
        </p:txBody>
      </p:sp>
      <p:sp>
        <p:nvSpPr>
          <p:cNvPr id="22" name="Right Arrow 21"/>
          <p:cNvSpPr/>
          <p:nvPr/>
        </p:nvSpPr>
        <p:spPr>
          <a:xfrm rot="2284459">
            <a:off x="903570" y="2092516"/>
            <a:ext cx="615620" cy="212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93324" y="1691298"/>
            <a:ext cx="1140012" cy="1682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Cloakroom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00205" y="6192661"/>
            <a:ext cx="4358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Bar (teas, coffees to be served here) 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24323" y="95507"/>
            <a:ext cx="510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Exhibitor Area Floor Plan – Bankside Balcony</a:t>
            </a:r>
          </a:p>
        </p:txBody>
      </p:sp>
      <p:sp>
        <p:nvSpPr>
          <p:cNvPr id="42" name="Right Arrow 41"/>
          <p:cNvSpPr/>
          <p:nvPr/>
        </p:nvSpPr>
        <p:spPr>
          <a:xfrm rot="5400000">
            <a:off x="7555386" y="1136382"/>
            <a:ext cx="466376" cy="212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8382591" y="2959971"/>
            <a:ext cx="676903" cy="3061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19</a:t>
            </a:r>
          </a:p>
        </p:txBody>
      </p:sp>
      <p:pic>
        <p:nvPicPr>
          <p:cNvPr id="1028" name="Picture 4" descr="http://www.clipartbest.com/cliparts/yik/eR8/yikeR8M6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" y="2591024"/>
            <a:ext cx="644933" cy="59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6615476" y="1903044"/>
            <a:ext cx="676903" cy="3061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CE34AB-2727-2566-F4CF-E69448F28764}"/>
              </a:ext>
            </a:extLst>
          </p:cNvPr>
          <p:cNvSpPr/>
          <p:nvPr/>
        </p:nvSpPr>
        <p:spPr>
          <a:xfrm>
            <a:off x="9140415" y="2009011"/>
            <a:ext cx="1205108" cy="2230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3B0D93-8EB8-E51F-25DF-5C1424596C5B}"/>
              </a:ext>
            </a:extLst>
          </p:cNvPr>
          <p:cNvSpPr/>
          <p:nvPr/>
        </p:nvSpPr>
        <p:spPr>
          <a:xfrm>
            <a:off x="5439079" y="1925865"/>
            <a:ext cx="676903" cy="3061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1F19F3-F197-3FC9-83A9-2C87F5548B48}"/>
              </a:ext>
            </a:extLst>
          </p:cNvPr>
          <p:cNvSpPr/>
          <p:nvPr/>
        </p:nvSpPr>
        <p:spPr>
          <a:xfrm>
            <a:off x="4667300" y="1955799"/>
            <a:ext cx="676903" cy="3061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12485D-094D-FAF6-4BF2-A0379A831389}"/>
              </a:ext>
            </a:extLst>
          </p:cNvPr>
          <p:cNvSpPr/>
          <p:nvPr/>
        </p:nvSpPr>
        <p:spPr>
          <a:xfrm>
            <a:off x="4633400" y="3004897"/>
            <a:ext cx="676903" cy="3061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097EFA-868B-99FD-2F7D-9989CEB5ABB2}"/>
              </a:ext>
            </a:extLst>
          </p:cNvPr>
          <p:cNvSpPr/>
          <p:nvPr/>
        </p:nvSpPr>
        <p:spPr>
          <a:xfrm>
            <a:off x="7111671" y="2959971"/>
            <a:ext cx="676903" cy="3492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DE28BA-A5E9-0A09-8A78-DD19D521354E}"/>
              </a:ext>
            </a:extLst>
          </p:cNvPr>
          <p:cNvSpPr/>
          <p:nvPr/>
        </p:nvSpPr>
        <p:spPr>
          <a:xfrm>
            <a:off x="5809797" y="2992304"/>
            <a:ext cx="676903" cy="3061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891D7D-63A9-4DB8-3B79-17477A4F9B33}"/>
              </a:ext>
            </a:extLst>
          </p:cNvPr>
          <p:cNvSpPr/>
          <p:nvPr/>
        </p:nvSpPr>
        <p:spPr>
          <a:xfrm>
            <a:off x="9567789" y="2903631"/>
            <a:ext cx="676903" cy="3061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89871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125</Words>
  <Application>Microsoft Macintosh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Page</dc:creator>
  <cp:lastModifiedBy>Sam Ward</cp:lastModifiedBy>
  <cp:revision>36</cp:revision>
  <cp:lastPrinted>2016-09-29T14:17:28Z</cp:lastPrinted>
  <dcterms:created xsi:type="dcterms:W3CDTF">2016-09-22T11:01:08Z</dcterms:created>
  <dcterms:modified xsi:type="dcterms:W3CDTF">2024-01-29T10:55:53Z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0999d5-d15e-4640-9f2d-65be94fe5ea8_Enabled">
    <vt:lpwstr>true</vt:lpwstr>
  </property>
  <property fmtid="{D5CDD505-2E9C-101B-9397-08002B2CF9AE}" pid="3" name="MSIP_Label_060999d5-d15e-4640-9f2d-65be94fe5ea8_SetDate">
    <vt:lpwstr>2024-01-29T10:55:53Z</vt:lpwstr>
  </property>
  <property fmtid="{D5CDD505-2E9C-101B-9397-08002B2CF9AE}" pid="4" name="MSIP_Label_060999d5-d15e-4640-9f2d-65be94fe5ea8_Method">
    <vt:lpwstr>Standard</vt:lpwstr>
  </property>
  <property fmtid="{D5CDD505-2E9C-101B-9397-08002B2CF9AE}" pid="5" name="MSIP_Label_060999d5-d15e-4640-9f2d-65be94fe5ea8_Name">
    <vt:lpwstr>Private</vt:lpwstr>
  </property>
  <property fmtid="{D5CDD505-2E9C-101B-9397-08002B2CF9AE}" pid="6" name="MSIP_Label_060999d5-d15e-4640-9f2d-65be94fe5ea8_SiteId">
    <vt:lpwstr>d6d05ee3-29d1-4d84-b494-85d04548c0ca</vt:lpwstr>
  </property>
  <property fmtid="{D5CDD505-2E9C-101B-9397-08002B2CF9AE}" pid="7" name="MSIP_Label_060999d5-d15e-4640-9f2d-65be94fe5ea8_ActionId">
    <vt:lpwstr>82c5a5f1-4ade-4296-a296-5e0d42b197a1</vt:lpwstr>
  </property>
  <property fmtid="{D5CDD505-2E9C-101B-9397-08002B2CF9AE}" pid="8" name="MSIP_Label_060999d5-d15e-4640-9f2d-65be94fe5ea8_ContentBits">
    <vt:lpwstr>0</vt:lpwstr>
  </property>
</Properties>
</file>